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6892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33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081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70188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7429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14459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5201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2855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1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99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461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290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463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83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95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097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5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7894F42-4F6F-42AB-B7E9-8EE39BCE6A9A}" type="datetimeFigureOut">
              <a:rPr lang="en-US" smtClean="0"/>
              <a:pPr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2EA59D-5219-42F6-A3DB-190A614C55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51416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SbtGPrn3EoEIis2TTKYZeB6z6CyIeL78/view?usp=sharing" TargetMode="External"/><Relationship Id="rId2" Type="http://schemas.openxmlformats.org/officeDocument/2006/relationships/hyperlink" Target="https://drive.google.com/file/d/1KRNd2EgWBk-B09lEFg04XL04K3Fbozdm/view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3348DA-58C5-16E7-270A-9C15F6EE4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741" y="345140"/>
            <a:ext cx="10943012" cy="2971801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Διαπεριφερειακό Θεματικό Δίκτυο </a:t>
            </a:r>
            <a:br>
              <a:rPr lang="el-GR" dirty="0"/>
            </a:br>
            <a:r>
              <a:rPr lang="el-GR" dirty="0"/>
              <a:t>«Ασφάλεια στο Διαδίκτυο»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85D1EF-71E7-7025-4B4A-B1D2C37F1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5600" y="3691467"/>
            <a:ext cx="6400800" cy="1947333"/>
          </a:xfrm>
        </p:spPr>
        <p:txBody>
          <a:bodyPr>
            <a:noAutofit/>
          </a:bodyPr>
          <a:lstStyle/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Δημοτικό Σχολείο </a:t>
            </a:r>
            <a:r>
              <a:rPr lang="el-G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Καλοχωρίου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Υπεύθυνη εκπαιδευτικός: Στρίκου Μαρία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264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35DDC-9679-A4E5-AD5E-CFD80C30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66344"/>
            <a:ext cx="8534400" cy="1507067"/>
          </a:xfrm>
        </p:spPr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32A9DD-553C-3F52-9AD7-1831D3B1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25389"/>
            <a:ext cx="9777600" cy="1507068"/>
          </a:xfrm>
        </p:spPr>
        <p:txBody>
          <a:bodyPr>
            <a:normAutofit/>
          </a:bodyPr>
          <a:lstStyle/>
          <a:p>
            <a:r>
              <a:rPr lang="el-GR" dirty="0"/>
              <a:t>Κατά τη διάρκεια της σχολικής χρονιάς 2021-2022 υλοποιήθηκαν 2 </a:t>
            </a:r>
            <a:r>
              <a:rPr lang="el-GR" dirty="0" err="1"/>
              <a:t>projects</a:t>
            </a:r>
            <a:r>
              <a:rPr lang="el-GR" dirty="0"/>
              <a:t> στις τάξεις ΣΤ1</a:t>
            </a:r>
            <a:r>
              <a:rPr lang="en-US" dirty="0"/>
              <a:t> </a:t>
            </a:r>
            <a:r>
              <a:rPr lang="el-GR" dirty="0"/>
              <a:t>και Β2.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284C0D0-F2A7-B63C-4638-7964546C5EE0}"/>
              </a:ext>
            </a:extLst>
          </p:cNvPr>
          <p:cNvSpPr txBox="1"/>
          <p:nvPr/>
        </p:nvSpPr>
        <p:spPr>
          <a:xfrm>
            <a:off x="1004047" y="2735141"/>
            <a:ext cx="4016188" cy="31393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el-GR" b="1" dirty="0">
                <a:ln/>
                <a:solidFill>
                  <a:schemeClr val="accent3"/>
                </a:solidFill>
              </a:rPr>
              <a:t>ΣΤ1: Δημιουργία βίντεο με ψηφιακές αφίσες με θέμα «Το </a:t>
            </a:r>
            <a:r>
              <a:rPr lang="en-US" b="1" dirty="0">
                <a:ln/>
                <a:solidFill>
                  <a:schemeClr val="accent3"/>
                </a:solidFill>
              </a:rPr>
              <a:t>block</a:t>
            </a:r>
            <a:r>
              <a:rPr lang="x-none" b="1" dirty="0">
                <a:ln/>
                <a:solidFill>
                  <a:schemeClr val="accent3"/>
                </a:solidFill>
              </a:rPr>
              <a:t> </a:t>
            </a:r>
            <a:r>
              <a:rPr lang="el-GR" b="1" dirty="0">
                <a:ln/>
                <a:solidFill>
                  <a:schemeClr val="accent3"/>
                </a:solidFill>
              </a:rPr>
              <a:t>και το </a:t>
            </a:r>
            <a:r>
              <a:rPr lang="en-US" b="1" dirty="0">
                <a:ln/>
                <a:solidFill>
                  <a:schemeClr val="accent3"/>
                </a:solidFill>
              </a:rPr>
              <a:t>report</a:t>
            </a:r>
            <a:r>
              <a:rPr lang="x-none" b="1" dirty="0">
                <a:ln/>
                <a:solidFill>
                  <a:schemeClr val="accent3"/>
                </a:solidFill>
              </a:rPr>
              <a:t> </a:t>
            </a:r>
            <a:r>
              <a:rPr lang="el-GR" b="1" dirty="0">
                <a:ln/>
                <a:solidFill>
                  <a:schemeClr val="accent3"/>
                </a:solidFill>
              </a:rPr>
              <a:t>είναι θάρρος».</a:t>
            </a:r>
          </a:p>
          <a:p>
            <a:pPr algn="just"/>
            <a:endParaRPr lang="el-GR" b="1" dirty="0">
              <a:ln/>
              <a:solidFill>
                <a:schemeClr val="accent3"/>
              </a:solidFill>
            </a:endParaRPr>
          </a:p>
          <a:p>
            <a:pPr algn="just"/>
            <a:endParaRPr lang="el-GR" b="1" dirty="0">
              <a:ln/>
              <a:solidFill>
                <a:schemeClr val="accent3"/>
              </a:solidFill>
            </a:endParaRPr>
          </a:p>
          <a:p>
            <a:pPr algn="just"/>
            <a:endParaRPr lang="el-GR" b="1" dirty="0">
              <a:ln/>
              <a:solidFill>
                <a:schemeClr val="accent3"/>
              </a:solidFill>
            </a:endParaRPr>
          </a:p>
          <a:p>
            <a:pPr algn="just"/>
            <a:r>
              <a:rPr lang="en-US" b="1" dirty="0">
                <a:ln/>
                <a:solidFill>
                  <a:schemeClr val="accent3"/>
                </a:solidFill>
                <a:hlinkClick r:id="rId2"/>
              </a:rPr>
              <a:t>https://drive.google.com/file/d/1KRNd2EgWBk-B09lEFg04XL04K3Fbozdm/view?usp=sharing</a:t>
            </a:r>
            <a:endParaRPr lang="el-GR" b="1" dirty="0">
              <a:ln/>
              <a:solidFill>
                <a:schemeClr val="accent3"/>
              </a:solidFill>
            </a:endParaRP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CB709FE-B970-D584-CBA0-0E54C9ABF23B}"/>
              </a:ext>
            </a:extLst>
          </p:cNvPr>
          <p:cNvSpPr txBox="1"/>
          <p:nvPr/>
        </p:nvSpPr>
        <p:spPr>
          <a:xfrm>
            <a:off x="6024283" y="2735141"/>
            <a:ext cx="4016188" cy="31393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"/>
            <a:r>
              <a:rPr lang="el-GR" b="1" dirty="0">
                <a:ln/>
                <a:solidFill>
                  <a:schemeClr val="accent3"/>
                </a:solidFill>
              </a:rPr>
              <a:t>Β2: Δημιουργία βίντεο με ζωγραφιές από το βιβλίο ζωγραφικής «Γίνε ήρωας του διαδικτύου» συζητώντας τις 5 θεμελιώδεις αρχές για την ασφάλεια στο διαδίκτυο.</a:t>
            </a:r>
          </a:p>
          <a:p>
            <a:pPr algn="just"/>
            <a:endParaRPr lang="el-GR" b="1" dirty="0">
              <a:ln/>
              <a:solidFill>
                <a:schemeClr val="accent3"/>
              </a:solidFill>
            </a:endParaRPr>
          </a:p>
          <a:p>
            <a:pPr algn="just"/>
            <a:r>
              <a:rPr lang="en-US" b="1" dirty="0">
                <a:ln/>
                <a:solidFill>
                  <a:schemeClr val="accent3"/>
                </a:solidFill>
                <a:hlinkClick r:id="rId3"/>
              </a:rPr>
              <a:t>https://drive.google.com/file/d/1SbtGPrn3EoEIis2TTKYZeB6z6CyIeL78/view?usp</a:t>
            </a:r>
            <a:r>
              <a:rPr lang="en-US" b="1">
                <a:ln/>
                <a:solidFill>
                  <a:schemeClr val="accent3"/>
                </a:solidFill>
                <a:hlinkClick r:id="rId3"/>
              </a:rPr>
              <a:t>=sharing</a:t>
            </a:r>
            <a:endParaRPr lang="el-GR" b="1" dirty="0">
              <a:ln/>
              <a:solidFill>
                <a:schemeClr val="accent3"/>
              </a:solidFill>
            </a:endParaRP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31085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123</TotalTime>
  <Words>80</Words>
  <Application>Microsoft Office PowerPoint</Application>
  <PresentationFormat>Προσαρμογή</PresentationFormat>
  <Paragraphs>16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Slice</vt:lpstr>
      <vt:lpstr>Διαπεριφερειακό Θεματικό Δίκτυο  «Ασφάλεια στο Διαδίκτυο»</vt:lpstr>
      <vt:lpstr>Projects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Διαπεριφερειακό Θεματικό Δίκτυο  «Ασφάλεια στο Διαδίκτυο»</dc:title>
  <dc:creator>strikmar@gmail.com</dc:creator>
  <cp:lastModifiedBy>hp</cp:lastModifiedBy>
  <cp:revision>2</cp:revision>
  <dcterms:created xsi:type="dcterms:W3CDTF">2022-06-06T17:25:56Z</dcterms:created>
  <dcterms:modified xsi:type="dcterms:W3CDTF">2022-06-07T05:07:08Z</dcterms:modified>
</cp:coreProperties>
</file>