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21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E39B-ED15-4091-849C-F46B6410175D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1B75-19C5-4B39-B8A4-6E3ADD7BA91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5446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E39B-ED15-4091-849C-F46B6410175D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1B75-19C5-4B39-B8A4-6E3ADD7BA91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6207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014E39B-ED15-4091-849C-F46B6410175D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3E2E1B75-19C5-4B39-B8A4-6E3ADD7BA91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2810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E39B-ED15-4091-849C-F46B6410175D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1B75-19C5-4B39-B8A4-6E3ADD7BA91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1343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14E39B-ED15-4091-849C-F46B6410175D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2E1B75-19C5-4B39-B8A4-6E3ADD7BA91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89461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E39B-ED15-4091-849C-F46B6410175D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1B75-19C5-4B39-B8A4-6E3ADD7BA91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2207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E39B-ED15-4091-849C-F46B6410175D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1B75-19C5-4B39-B8A4-6E3ADD7BA91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3710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E39B-ED15-4091-849C-F46B6410175D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1B75-19C5-4B39-B8A4-6E3ADD7BA91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4217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E39B-ED15-4091-849C-F46B6410175D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1B75-19C5-4B39-B8A4-6E3ADD7BA91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1648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E39B-ED15-4091-849C-F46B6410175D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1B75-19C5-4B39-B8A4-6E3ADD7BA91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7606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E39B-ED15-4091-849C-F46B6410175D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1B75-19C5-4B39-B8A4-6E3ADD7BA91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0821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014E39B-ED15-4091-849C-F46B6410175D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E2E1B75-19C5-4B39-B8A4-6E3ADD7BA91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571848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DFD05DD-370B-CC1E-3B6B-6B38B8F545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«Ασφάλεια στο Διαδίκτυο»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D70D2226-7364-0116-909A-D9AFAE7AA4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Δράσεις Εκπαιδευτηρίων ΔΕΛΑΣΑΛ </a:t>
            </a:r>
          </a:p>
          <a:p>
            <a:r>
              <a:rPr lang="el-GR" dirty="0" err="1"/>
              <a:t>Βαμβακάρειο</a:t>
            </a:r>
            <a:r>
              <a:rPr lang="el-GR" dirty="0"/>
              <a:t> Γυμνάσιο &amp; Λύκειο </a:t>
            </a:r>
          </a:p>
          <a:p>
            <a:r>
              <a:rPr lang="el-GR" dirty="0"/>
              <a:t>Σχολικό Έτος 2021 – 2022 </a:t>
            </a:r>
          </a:p>
        </p:txBody>
      </p:sp>
      <p:pic>
        <p:nvPicPr>
          <p:cNvPr id="3074" name="Picture 2" descr="Cybersecurity looks to the cloud to protect data at sea">
            <a:extLst>
              <a:ext uri="{FF2B5EF4-FFF2-40B4-BE49-F238E27FC236}">
                <a16:creationId xmlns:a16="http://schemas.microsoft.com/office/drawing/2014/main" xmlns="" id="{C5ABDC44-C44B-849C-A655-F87856B17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207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0520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79A66D1-D71A-3FBA-24AD-8C9A9A609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Περιγραφή </a:t>
            </a:r>
            <a:r>
              <a:rPr lang="el-GR" dirty="0" err="1"/>
              <a:t>δράσησ</a:t>
            </a:r>
            <a:r>
              <a:rPr lang="el-GR" dirty="0"/>
              <a:t> 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7443F3BE-1C03-C55A-F9F5-E9070B826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Στα Εκπαιδευτήρια Μ.Α.Σ , την Τρίτη 8 Φεβρουαρίου 2022, γιορτάσαμε την Ημέρα Ασφαλούς Πλοήγησης στο Διαδίκτυο μέσα από διάφορες δραστηριότητες, αλλά και συμμετέχοντας στην ομιλία που πραγματοποίησε η Δίωξη Ηλεκτρονικού Εγκλήματος.</a:t>
            </a:r>
          </a:p>
          <a:p>
            <a:pPr algn="l"/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Συγκεκριμένα, οι τάξεις του Γυμνασίου και του Λυκείου παρακολούθησαν τη διαδικτυακή ενημέρωση από τη Διεύθυνση Δίωξης Ηλεκτρονικού Εγκλήματος, του Αρχηγείου Ελληνικής Αστυνομίας, η θεματολογία της οποίας αφορούσε τους εξής άξονες:</a:t>
            </a:r>
          </a:p>
          <a:p>
            <a:pPr marL="0" indent="0" algn="l">
              <a:buNone/>
            </a:pP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· η πρόληψη και αντιμετώπιση των κινδύνων που σχετίζονται με τις νέες τεχνολογίες,</a:t>
            </a:r>
          </a:p>
          <a:p>
            <a:pPr marL="0" indent="0" algn="l">
              <a:buNone/>
            </a:pP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· οι παγίδες που ελλοχεύουν στις ιστοσελίδες κοινωνικής δικτύωσης, </a:t>
            </a:r>
          </a:p>
          <a:p>
            <a:pPr marL="0" indent="0" algn="l">
              <a:buNone/>
            </a:pP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· ο διαδικτυακός σεξουαλικός εξαναγκασμός και εκβιασμός, </a:t>
            </a:r>
          </a:p>
          <a:p>
            <a:pPr marL="0" indent="0" algn="l">
              <a:buNone/>
            </a:pP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· ο εθισμός στο διαδίκτυο, </a:t>
            </a:r>
          </a:p>
          <a:p>
            <a:pPr marL="0" indent="0" algn="l">
              <a:buNone/>
            </a:pP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· το φαινόμενο του διαδικτυακού εκφοβισμού.  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924702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DB7C875-72CD-B8B9-83D5-D22F3783E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Περιγραφή </a:t>
            </a:r>
            <a:r>
              <a:rPr lang="el-GR" dirty="0" err="1"/>
              <a:t>δράσησ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25F1B1B-0897-93CF-453D-997FF020A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Επιπλέον, στο πλαίσιο του μαθήματος της Πληροφορικής παίξαμε 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διαδραστικά</a:t>
            </a: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quiz</a:t>
            </a: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το περιεχόμενων των οποίων είχε σχέση με την Ασφάλεια στο Διαδίκτυο, με τη χρήση των Ιστοσελίδων Κοινωνικής Δικτύωσης και με σωστούς τρόπους συμπεριφοράς στον ψηφιακό κόσμο.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43835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0842F9D-6DB6-FE66-2912-0C42726F7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Φωτογραφίες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F9F0694-E721-86E4-A300-D69336769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 descr="1644495128175">
            <a:extLst>
              <a:ext uri="{FF2B5EF4-FFF2-40B4-BE49-F238E27FC236}">
                <a16:creationId xmlns:a16="http://schemas.microsoft.com/office/drawing/2014/main" xmlns="" id="{A07DB69F-FB30-F3D0-8EF5-A45074F55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6726" y="1925343"/>
            <a:ext cx="5838548" cy="4378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89102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8CF8021-D4CE-1729-EE67-A63B06A10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Φωτογραφίες </a:t>
            </a:r>
          </a:p>
        </p:txBody>
      </p:sp>
      <p:pic>
        <p:nvPicPr>
          <p:cNvPr id="4" name="Picture 2" descr="1644495128163">
            <a:extLst>
              <a:ext uri="{FF2B5EF4-FFF2-40B4-BE49-F238E27FC236}">
                <a16:creationId xmlns:a16="http://schemas.microsoft.com/office/drawing/2014/main" xmlns="" id="{ECBE3FCF-A503-89C2-1566-24A0E30BB52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3300" y="2091262"/>
            <a:ext cx="5621659" cy="420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1644495128169">
            <a:extLst>
              <a:ext uri="{FF2B5EF4-FFF2-40B4-BE49-F238E27FC236}">
                <a16:creationId xmlns:a16="http://schemas.microsoft.com/office/drawing/2014/main" xmlns="" id="{FF78931B-1B7D-6655-9DA3-A8D3320E6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5900" y="2005243"/>
            <a:ext cx="5851725" cy="4378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66681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Με ζώνες">
  <a:themeElements>
    <a:clrScheme name="Με ζώνες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Με ζώνες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Με ζώνε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TM03090430[[fn=Με ζώνες]]</Template>
  <TotalTime>16</TotalTime>
  <Words>110</Words>
  <Application>Microsoft Office PowerPoint</Application>
  <PresentationFormat>Προσαρμογή</PresentationFormat>
  <Paragraphs>16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Με ζώνες</vt:lpstr>
      <vt:lpstr>«Ασφάλεια στο Διαδίκτυο» </vt:lpstr>
      <vt:lpstr>Περιγραφή δράσησ  </vt:lpstr>
      <vt:lpstr>Περιγραφή δράσησ </vt:lpstr>
      <vt:lpstr>Φωτογραφίες </vt:lpstr>
      <vt:lpstr>Φωτογραφίες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«Ασφάλεια στο Διαδίκτυο»</dc:title>
  <dc:creator>ACTA</dc:creator>
  <cp:lastModifiedBy>LENOVO 2017</cp:lastModifiedBy>
  <cp:revision>1</cp:revision>
  <dcterms:created xsi:type="dcterms:W3CDTF">2022-05-26T09:20:57Z</dcterms:created>
  <dcterms:modified xsi:type="dcterms:W3CDTF">2022-06-02T10:54:26Z</dcterms:modified>
</cp:coreProperties>
</file>