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30F"/>
    <a:srgbClr val="321700"/>
    <a:srgbClr val="602B00"/>
    <a:srgbClr val="FF6969"/>
    <a:srgbClr val="FE8602"/>
    <a:srgbClr val="2597FF"/>
    <a:srgbClr val="9A4D00"/>
    <a:srgbClr val="C46700"/>
    <a:srgbClr val="D68B1C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infograph.venngage.com/ps/KbVsaUWUtCg/internet-addiction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s://venngage.net/ps/lPXU68fTQiU/diversity-and-inclusion-best-practices-infographic" TargetMode="External"/><Relationship Id="rId1" Type="http://schemas.openxmlformats.org/officeDocument/2006/relationships/hyperlink" Target="https://venngage.net/ps/OMFiwM0o554/paraplhroforhsh" TargetMode="External"/><Relationship Id="rId6" Type="http://schemas.openxmlformats.org/officeDocument/2006/relationships/image" Target="../media/image18.jpeg"/><Relationship Id="rId5" Type="http://schemas.openxmlformats.org/officeDocument/2006/relationships/hyperlink" Target="https://venngage.net/ps/4AQJla3Uu0/work-from-home-jobs-infographic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s://venngage.net/ps/LXHI27VACrc/diversity-and-inclusion-terminology-infographic" TargetMode="External"/><Relationship Id="rId9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venngage.net/ps/lPXU68fTQiU/diversity-and-inclusion-best-practices-infographic" TargetMode="External"/><Relationship Id="rId7" Type="http://schemas.openxmlformats.org/officeDocument/2006/relationships/hyperlink" Target="https://venngage.net/ps/LXHI27VACrc/diversity-and-inclusion-terminology-infographic" TargetMode="External"/><Relationship Id="rId2" Type="http://schemas.openxmlformats.org/officeDocument/2006/relationships/image" Target="../media/image18.jpeg"/><Relationship Id="rId1" Type="http://schemas.openxmlformats.org/officeDocument/2006/relationships/hyperlink" Target="https://venngage.net/ps/OMFiwM0o554/paraplhroforhsh" TargetMode="External"/><Relationship Id="rId6" Type="http://schemas.openxmlformats.org/officeDocument/2006/relationships/image" Target="../media/image20.jpeg"/><Relationship Id="rId5" Type="http://schemas.openxmlformats.org/officeDocument/2006/relationships/hyperlink" Target="https://infograph.venngage.com/ps/KbVsaUWUtCg/internet-addiction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s://venngage.net/ps/4AQJla3Uu0/work-from-home-jobs-infographi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4E5A1-8FB7-4310-A90E-BB310C09B219}" type="doc">
      <dgm:prSet loTypeId="urn:microsoft.com/office/officeart/2005/8/layout/vProcess5" loCatId="process" qsTypeId="urn:microsoft.com/office/officeart/2005/8/quickstyle/3d1" qsCatId="3D" csTypeId="urn:microsoft.com/office/officeart/2005/8/colors/colorful1#1" csCatId="colorful" phldr="1"/>
      <dgm:spPr/>
    </dgm:pt>
    <dgm:pt modelId="{4AC10040-7489-42A0-9FFA-EDA61A9420F8}">
      <dgm:prSet phldrT="[Κείμενο]"/>
      <dgm:spPr/>
      <dgm:t>
        <a:bodyPr/>
        <a:lstStyle/>
        <a:p>
          <a:r>
            <a:rPr lang="el-GR" dirty="0"/>
            <a:t>3 Εκπαιδευτικοί:</a:t>
          </a:r>
          <a:br>
            <a:rPr lang="el-GR" dirty="0"/>
          </a:br>
          <a:r>
            <a:rPr lang="el-GR" dirty="0" err="1"/>
            <a:t>Κουμπουλή</a:t>
          </a:r>
          <a:r>
            <a:rPr lang="el-GR" dirty="0"/>
            <a:t> Παναγιώτα – </a:t>
          </a:r>
          <a:r>
            <a:rPr lang="el-GR" dirty="0" err="1"/>
            <a:t>Χαρτερού</a:t>
          </a:r>
          <a:r>
            <a:rPr lang="el-GR" dirty="0"/>
            <a:t> </a:t>
          </a:r>
          <a:r>
            <a:rPr lang="el-GR" dirty="0" err="1"/>
            <a:t>Σταυριανή</a:t>
          </a:r>
          <a:r>
            <a:rPr lang="el-GR" dirty="0"/>
            <a:t> – </a:t>
          </a:r>
          <a:r>
            <a:rPr lang="el-GR" dirty="0" err="1"/>
            <a:t>Τόλιου</a:t>
          </a:r>
          <a:r>
            <a:rPr lang="el-GR" dirty="0"/>
            <a:t> Σουλτάνα</a:t>
          </a:r>
        </a:p>
      </dgm:t>
    </dgm:pt>
    <dgm:pt modelId="{C477E576-EB74-40E7-971C-D4975ED80C3A}" type="parTrans" cxnId="{D21A324F-D3D4-4531-A47A-020A7C5C9052}">
      <dgm:prSet/>
      <dgm:spPr/>
      <dgm:t>
        <a:bodyPr/>
        <a:lstStyle/>
        <a:p>
          <a:endParaRPr lang="el-GR"/>
        </a:p>
      </dgm:t>
    </dgm:pt>
    <dgm:pt modelId="{0072A46C-5427-447C-B705-A61C118AA6F3}" type="sibTrans" cxnId="{D21A324F-D3D4-4531-A47A-020A7C5C9052}">
      <dgm:prSet/>
      <dgm:spPr/>
      <dgm:t>
        <a:bodyPr/>
        <a:lstStyle/>
        <a:p>
          <a:endParaRPr lang="el-GR"/>
        </a:p>
      </dgm:t>
    </dgm:pt>
    <dgm:pt modelId="{8491D470-C25F-480E-99A8-7B0EEFCF28B6}">
      <dgm:prSet phldrT="[Κείμενο]"/>
      <dgm:spPr/>
      <dgm:t>
        <a:bodyPr/>
        <a:lstStyle/>
        <a:p>
          <a:r>
            <a:rPr lang="el-GR" dirty="0"/>
            <a:t>11 Μαθητές:</a:t>
          </a:r>
        </a:p>
        <a:p>
          <a:r>
            <a:rPr lang="el-GR" dirty="0"/>
            <a:t>Δ1-Δ2 Γυμνασίου – Γ1 Λυκείου</a:t>
          </a:r>
        </a:p>
      </dgm:t>
    </dgm:pt>
    <dgm:pt modelId="{4D998AFB-E5C9-40C2-BEDE-80B46E3B2E82}" type="parTrans" cxnId="{CAF1B4F3-78C9-46E1-8E16-2892CCD08866}">
      <dgm:prSet/>
      <dgm:spPr/>
      <dgm:t>
        <a:bodyPr/>
        <a:lstStyle/>
        <a:p>
          <a:endParaRPr lang="el-GR"/>
        </a:p>
      </dgm:t>
    </dgm:pt>
    <dgm:pt modelId="{44FE0410-6FEA-4EC6-AA26-937714712053}" type="sibTrans" cxnId="{CAF1B4F3-78C9-46E1-8E16-2892CCD08866}">
      <dgm:prSet/>
      <dgm:spPr/>
      <dgm:t>
        <a:bodyPr/>
        <a:lstStyle/>
        <a:p>
          <a:endParaRPr lang="el-GR"/>
        </a:p>
      </dgm:t>
    </dgm:pt>
    <dgm:pt modelId="{CA61D91E-A459-487C-812E-69BB3D6CCD85}">
      <dgm:prSet phldrT="[Κείμενο]"/>
      <dgm:spPr/>
      <dgm:t>
        <a:bodyPr/>
        <a:lstStyle/>
        <a:p>
          <a:r>
            <a:rPr lang="el-GR" dirty="0"/>
            <a:t>Αναλάβαμε την ενημέρωση και ευαισθητοποίηση όλου του Σχολείου για τους Κινδύνους του Διαδικτύου</a:t>
          </a:r>
        </a:p>
      </dgm:t>
    </dgm:pt>
    <dgm:pt modelId="{26B8ED69-9D4F-4042-AF5E-CEBCCFA79A14}" type="parTrans" cxnId="{D1779F5A-1EBE-4C6E-AAE9-8BB56931E3F8}">
      <dgm:prSet/>
      <dgm:spPr/>
      <dgm:t>
        <a:bodyPr/>
        <a:lstStyle/>
        <a:p>
          <a:endParaRPr lang="el-GR"/>
        </a:p>
      </dgm:t>
    </dgm:pt>
    <dgm:pt modelId="{26055D7B-CF8A-4B80-9FE0-C82AB0A770AC}" type="sibTrans" cxnId="{D1779F5A-1EBE-4C6E-AAE9-8BB56931E3F8}">
      <dgm:prSet/>
      <dgm:spPr/>
      <dgm:t>
        <a:bodyPr/>
        <a:lstStyle/>
        <a:p>
          <a:endParaRPr lang="el-GR"/>
        </a:p>
      </dgm:t>
    </dgm:pt>
    <dgm:pt modelId="{3371C3E8-212E-481D-8B9E-712752D7B864}">
      <dgm:prSet phldrT="[Κείμενο]"/>
      <dgm:spPr/>
      <dgm:t>
        <a:bodyPr/>
        <a:lstStyle/>
        <a:p>
          <a:r>
            <a:rPr lang="el-GR" dirty="0"/>
            <a:t>Αποφασίσαμε τη συμμετοχή μας στο 11</a:t>
          </a:r>
          <a:r>
            <a:rPr lang="el-GR" baseline="30000" dirty="0"/>
            <a:t>ο</a:t>
          </a:r>
          <a:r>
            <a:rPr lang="el-GR" dirty="0"/>
            <a:t> Μαθητικό Φεστιβάλ Ψηφιακής Δημιουργίας</a:t>
          </a:r>
        </a:p>
      </dgm:t>
    </dgm:pt>
    <dgm:pt modelId="{00AB81BF-E2A4-4FE0-BDA0-F2A815711B4A}" type="parTrans" cxnId="{31AEE1D3-8DA2-48F8-B0EE-1966CCAF9C06}">
      <dgm:prSet/>
      <dgm:spPr/>
      <dgm:t>
        <a:bodyPr/>
        <a:lstStyle/>
        <a:p>
          <a:endParaRPr lang="el-GR"/>
        </a:p>
      </dgm:t>
    </dgm:pt>
    <dgm:pt modelId="{9B25729B-653E-4513-ADDD-5235E67295D7}" type="sibTrans" cxnId="{31AEE1D3-8DA2-48F8-B0EE-1966CCAF9C06}">
      <dgm:prSet/>
      <dgm:spPr/>
      <dgm:t>
        <a:bodyPr/>
        <a:lstStyle/>
        <a:p>
          <a:endParaRPr lang="el-GR"/>
        </a:p>
      </dgm:t>
    </dgm:pt>
    <dgm:pt modelId="{2DB8CD18-4393-48B3-B943-10D2D43B51D5}" type="pres">
      <dgm:prSet presAssocID="{4634E5A1-8FB7-4310-A90E-BB310C09B219}" presName="outerComposite" presStyleCnt="0">
        <dgm:presLayoutVars>
          <dgm:chMax val="5"/>
          <dgm:dir/>
          <dgm:resizeHandles val="exact"/>
        </dgm:presLayoutVars>
      </dgm:prSet>
      <dgm:spPr/>
    </dgm:pt>
    <dgm:pt modelId="{849A81BB-917E-4ECB-A866-0941F18F62E5}" type="pres">
      <dgm:prSet presAssocID="{4634E5A1-8FB7-4310-A90E-BB310C09B219}" presName="dummyMaxCanvas" presStyleCnt="0">
        <dgm:presLayoutVars/>
      </dgm:prSet>
      <dgm:spPr/>
    </dgm:pt>
    <dgm:pt modelId="{3AEBDDB0-D346-41FC-819F-318C340EAB67}" type="pres">
      <dgm:prSet presAssocID="{4634E5A1-8FB7-4310-A90E-BB310C09B219}" presName="FourNodes_1" presStyleLbl="node1" presStyleIdx="0" presStyleCnt="4">
        <dgm:presLayoutVars>
          <dgm:bulletEnabled val="1"/>
        </dgm:presLayoutVars>
      </dgm:prSet>
      <dgm:spPr/>
    </dgm:pt>
    <dgm:pt modelId="{FE7F608A-1178-4A6B-8F0E-1138D0386EF1}" type="pres">
      <dgm:prSet presAssocID="{4634E5A1-8FB7-4310-A90E-BB310C09B219}" presName="FourNodes_2" presStyleLbl="node1" presStyleIdx="1" presStyleCnt="4">
        <dgm:presLayoutVars>
          <dgm:bulletEnabled val="1"/>
        </dgm:presLayoutVars>
      </dgm:prSet>
      <dgm:spPr/>
    </dgm:pt>
    <dgm:pt modelId="{35E76756-6FE3-491C-AEE8-6606048458D6}" type="pres">
      <dgm:prSet presAssocID="{4634E5A1-8FB7-4310-A90E-BB310C09B219}" presName="FourNodes_3" presStyleLbl="node1" presStyleIdx="2" presStyleCnt="4">
        <dgm:presLayoutVars>
          <dgm:bulletEnabled val="1"/>
        </dgm:presLayoutVars>
      </dgm:prSet>
      <dgm:spPr/>
    </dgm:pt>
    <dgm:pt modelId="{AE4DAC42-52C3-4F29-82E1-E14E60F6B4D7}" type="pres">
      <dgm:prSet presAssocID="{4634E5A1-8FB7-4310-A90E-BB310C09B219}" presName="FourNodes_4" presStyleLbl="node1" presStyleIdx="3" presStyleCnt="4">
        <dgm:presLayoutVars>
          <dgm:bulletEnabled val="1"/>
        </dgm:presLayoutVars>
      </dgm:prSet>
      <dgm:spPr/>
    </dgm:pt>
    <dgm:pt modelId="{6767FD39-9981-456C-AD70-49A3E9AB884E}" type="pres">
      <dgm:prSet presAssocID="{4634E5A1-8FB7-4310-A90E-BB310C09B219}" presName="FourConn_1-2" presStyleLbl="fgAccFollowNode1" presStyleIdx="0" presStyleCnt="3">
        <dgm:presLayoutVars>
          <dgm:bulletEnabled val="1"/>
        </dgm:presLayoutVars>
      </dgm:prSet>
      <dgm:spPr/>
    </dgm:pt>
    <dgm:pt modelId="{7C240E33-393B-4A00-9192-A355D15D2633}" type="pres">
      <dgm:prSet presAssocID="{4634E5A1-8FB7-4310-A90E-BB310C09B219}" presName="FourConn_2-3" presStyleLbl="fgAccFollowNode1" presStyleIdx="1" presStyleCnt="3">
        <dgm:presLayoutVars>
          <dgm:bulletEnabled val="1"/>
        </dgm:presLayoutVars>
      </dgm:prSet>
      <dgm:spPr/>
    </dgm:pt>
    <dgm:pt modelId="{57208DC0-7DE7-4EF7-854C-9F3AD3139D0B}" type="pres">
      <dgm:prSet presAssocID="{4634E5A1-8FB7-4310-A90E-BB310C09B219}" presName="FourConn_3-4" presStyleLbl="fgAccFollowNode1" presStyleIdx="2" presStyleCnt="3">
        <dgm:presLayoutVars>
          <dgm:bulletEnabled val="1"/>
        </dgm:presLayoutVars>
      </dgm:prSet>
      <dgm:spPr/>
    </dgm:pt>
    <dgm:pt modelId="{A4EDC473-162F-40A1-AE6B-A6F1079CB7A1}" type="pres">
      <dgm:prSet presAssocID="{4634E5A1-8FB7-4310-A90E-BB310C09B219}" presName="FourNodes_1_text" presStyleLbl="node1" presStyleIdx="3" presStyleCnt="4">
        <dgm:presLayoutVars>
          <dgm:bulletEnabled val="1"/>
        </dgm:presLayoutVars>
      </dgm:prSet>
      <dgm:spPr/>
    </dgm:pt>
    <dgm:pt modelId="{7F073B97-28CF-4A5F-A44C-2AB8F23D78E0}" type="pres">
      <dgm:prSet presAssocID="{4634E5A1-8FB7-4310-A90E-BB310C09B219}" presName="FourNodes_2_text" presStyleLbl="node1" presStyleIdx="3" presStyleCnt="4">
        <dgm:presLayoutVars>
          <dgm:bulletEnabled val="1"/>
        </dgm:presLayoutVars>
      </dgm:prSet>
      <dgm:spPr/>
    </dgm:pt>
    <dgm:pt modelId="{443C96B1-6534-4748-89EC-F5174D0D0DA8}" type="pres">
      <dgm:prSet presAssocID="{4634E5A1-8FB7-4310-A90E-BB310C09B219}" presName="FourNodes_3_text" presStyleLbl="node1" presStyleIdx="3" presStyleCnt="4">
        <dgm:presLayoutVars>
          <dgm:bulletEnabled val="1"/>
        </dgm:presLayoutVars>
      </dgm:prSet>
      <dgm:spPr/>
    </dgm:pt>
    <dgm:pt modelId="{B72DD0E7-0837-429F-96A5-9D4F12C8081F}" type="pres">
      <dgm:prSet presAssocID="{4634E5A1-8FB7-4310-A90E-BB310C09B21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F46833B-6FF7-46E6-9E37-EDD1869FC4C5}" type="presOf" srcId="{4634E5A1-8FB7-4310-A90E-BB310C09B219}" destId="{2DB8CD18-4393-48B3-B943-10D2D43B51D5}" srcOrd="0" destOrd="0" presId="urn:microsoft.com/office/officeart/2005/8/layout/vProcess5"/>
    <dgm:cxn modelId="{2482FD3C-2297-4CE9-BC6E-A8A7E87EF15B}" type="presOf" srcId="{CA61D91E-A459-487C-812E-69BB3D6CCD85}" destId="{443C96B1-6534-4748-89EC-F5174D0D0DA8}" srcOrd="1" destOrd="0" presId="urn:microsoft.com/office/officeart/2005/8/layout/vProcess5"/>
    <dgm:cxn modelId="{20EBD55B-2C38-4889-8BD0-1FF77E854FD3}" type="presOf" srcId="{3371C3E8-212E-481D-8B9E-712752D7B864}" destId="{AE4DAC42-52C3-4F29-82E1-E14E60F6B4D7}" srcOrd="0" destOrd="0" presId="urn:microsoft.com/office/officeart/2005/8/layout/vProcess5"/>
    <dgm:cxn modelId="{6A9DEE6A-5A46-475C-B7BF-0EE6E24795A7}" type="presOf" srcId="{CA61D91E-A459-487C-812E-69BB3D6CCD85}" destId="{35E76756-6FE3-491C-AEE8-6606048458D6}" srcOrd="0" destOrd="0" presId="urn:microsoft.com/office/officeart/2005/8/layout/vProcess5"/>
    <dgm:cxn modelId="{D21A324F-D3D4-4531-A47A-020A7C5C9052}" srcId="{4634E5A1-8FB7-4310-A90E-BB310C09B219}" destId="{4AC10040-7489-42A0-9FFA-EDA61A9420F8}" srcOrd="0" destOrd="0" parTransId="{C477E576-EB74-40E7-971C-D4975ED80C3A}" sibTransId="{0072A46C-5427-447C-B705-A61C118AA6F3}"/>
    <dgm:cxn modelId="{D1779F5A-1EBE-4C6E-AAE9-8BB56931E3F8}" srcId="{4634E5A1-8FB7-4310-A90E-BB310C09B219}" destId="{CA61D91E-A459-487C-812E-69BB3D6CCD85}" srcOrd="2" destOrd="0" parTransId="{26B8ED69-9D4F-4042-AF5E-CEBCCFA79A14}" sibTransId="{26055D7B-CF8A-4B80-9FE0-C82AB0A770AC}"/>
    <dgm:cxn modelId="{992E47A2-5EDE-4F16-AEAC-847C5855E71D}" type="presOf" srcId="{4AC10040-7489-42A0-9FFA-EDA61A9420F8}" destId="{A4EDC473-162F-40A1-AE6B-A6F1079CB7A1}" srcOrd="1" destOrd="0" presId="urn:microsoft.com/office/officeart/2005/8/layout/vProcess5"/>
    <dgm:cxn modelId="{C59E70A9-301E-472D-B6B3-1240A39313E5}" type="presOf" srcId="{44FE0410-6FEA-4EC6-AA26-937714712053}" destId="{7C240E33-393B-4A00-9192-A355D15D2633}" srcOrd="0" destOrd="0" presId="urn:microsoft.com/office/officeart/2005/8/layout/vProcess5"/>
    <dgm:cxn modelId="{07B1B1AF-BA76-4150-A0B3-7D6E9A13768B}" type="presOf" srcId="{8491D470-C25F-480E-99A8-7B0EEFCF28B6}" destId="{FE7F608A-1178-4A6B-8F0E-1138D0386EF1}" srcOrd="0" destOrd="0" presId="urn:microsoft.com/office/officeart/2005/8/layout/vProcess5"/>
    <dgm:cxn modelId="{386354B3-2873-4423-B652-8E4529F4E877}" type="presOf" srcId="{26055D7B-CF8A-4B80-9FE0-C82AB0A770AC}" destId="{57208DC0-7DE7-4EF7-854C-9F3AD3139D0B}" srcOrd="0" destOrd="0" presId="urn:microsoft.com/office/officeart/2005/8/layout/vProcess5"/>
    <dgm:cxn modelId="{670025B7-568D-4433-A029-C9AA75D0E4CA}" type="presOf" srcId="{8491D470-C25F-480E-99A8-7B0EEFCF28B6}" destId="{7F073B97-28CF-4A5F-A44C-2AB8F23D78E0}" srcOrd="1" destOrd="0" presId="urn:microsoft.com/office/officeart/2005/8/layout/vProcess5"/>
    <dgm:cxn modelId="{F8C918CE-3DC9-40E3-9660-98407A358540}" type="presOf" srcId="{0072A46C-5427-447C-B705-A61C118AA6F3}" destId="{6767FD39-9981-456C-AD70-49A3E9AB884E}" srcOrd="0" destOrd="0" presId="urn:microsoft.com/office/officeart/2005/8/layout/vProcess5"/>
    <dgm:cxn modelId="{31AEE1D3-8DA2-48F8-B0EE-1966CCAF9C06}" srcId="{4634E5A1-8FB7-4310-A90E-BB310C09B219}" destId="{3371C3E8-212E-481D-8B9E-712752D7B864}" srcOrd="3" destOrd="0" parTransId="{00AB81BF-E2A4-4FE0-BDA0-F2A815711B4A}" sibTransId="{9B25729B-653E-4513-ADDD-5235E67295D7}"/>
    <dgm:cxn modelId="{344491E9-AC21-4EBC-8B73-BDC30FB9095C}" type="presOf" srcId="{4AC10040-7489-42A0-9FFA-EDA61A9420F8}" destId="{3AEBDDB0-D346-41FC-819F-318C340EAB67}" srcOrd="0" destOrd="0" presId="urn:microsoft.com/office/officeart/2005/8/layout/vProcess5"/>
    <dgm:cxn modelId="{D30805EF-E2B2-48C6-A64F-ADFF4EF2FA5D}" type="presOf" srcId="{3371C3E8-212E-481D-8B9E-712752D7B864}" destId="{B72DD0E7-0837-429F-96A5-9D4F12C8081F}" srcOrd="1" destOrd="0" presId="urn:microsoft.com/office/officeart/2005/8/layout/vProcess5"/>
    <dgm:cxn modelId="{CAF1B4F3-78C9-46E1-8E16-2892CCD08866}" srcId="{4634E5A1-8FB7-4310-A90E-BB310C09B219}" destId="{8491D470-C25F-480E-99A8-7B0EEFCF28B6}" srcOrd="1" destOrd="0" parTransId="{4D998AFB-E5C9-40C2-BEDE-80B46E3B2E82}" sibTransId="{44FE0410-6FEA-4EC6-AA26-937714712053}"/>
    <dgm:cxn modelId="{F871E290-4433-4978-805E-CE9C83C09AED}" type="presParOf" srcId="{2DB8CD18-4393-48B3-B943-10D2D43B51D5}" destId="{849A81BB-917E-4ECB-A866-0941F18F62E5}" srcOrd="0" destOrd="0" presId="urn:microsoft.com/office/officeart/2005/8/layout/vProcess5"/>
    <dgm:cxn modelId="{B6DA4ACC-6DED-48B8-8197-41AC924F74A5}" type="presParOf" srcId="{2DB8CD18-4393-48B3-B943-10D2D43B51D5}" destId="{3AEBDDB0-D346-41FC-819F-318C340EAB67}" srcOrd="1" destOrd="0" presId="urn:microsoft.com/office/officeart/2005/8/layout/vProcess5"/>
    <dgm:cxn modelId="{A8171C78-716A-4ED4-B52D-60E42CB8309C}" type="presParOf" srcId="{2DB8CD18-4393-48B3-B943-10D2D43B51D5}" destId="{FE7F608A-1178-4A6B-8F0E-1138D0386EF1}" srcOrd="2" destOrd="0" presId="urn:microsoft.com/office/officeart/2005/8/layout/vProcess5"/>
    <dgm:cxn modelId="{5269D1D4-D1FD-4901-89F1-3D88D062389A}" type="presParOf" srcId="{2DB8CD18-4393-48B3-B943-10D2D43B51D5}" destId="{35E76756-6FE3-491C-AEE8-6606048458D6}" srcOrd="3" destOrd="0" presId="urn:microsoft.com/office/officeart/2005/8/layout/vProcess5"/>
    <dgm:cxn modelId="{9D9A5322-AC69-4AC4-90C9-229A70B7561B}" type="presParOf" srcId="{2DB8CD18-4393-48B3-B943-10D2D43B51D5}" destId="{AE4DAC42-52C3-4F29-82E1-E14E60F6B4D7}" srcOrd="4" destOrd="0" presId="urn:microsoft.com/office/officeart/2005/8/layout/vProcess5"/>
    <dgm:cxn modelId="{E0B2FBF8-40F4-4A85-912C-2FDAE329F04A}" type="presParOf" srcId="{2DB8CD18-4393-48B3-B943-10D2D43B51D5}" destId="{6767FD39-9981-456C-AD70-49A3E9AB884E}" srcOrd="5" destOrd="0" presId="urn:microsoft.com/office/officeart/2005/8/layout/vProcess5"/>
    <dgm:cxn modelId="{D364BB5A-A5AF-4CDD-93E4-F9617AB82244}" type="presParOf" srcId="{2DB8CD18-4393-48B3-B943-10D2D43B51D5}" destId="{7C240E33-393B-4A00-9192-A355D15D2633}" srcOrd="6" destOrd="0" presId="urn:microsoft.com/office/officeart/2005/8/layout/vProcess5"/>
    <dgm:cxn modelId="{3568F899-3B72-4217-BE4A-A56C5083E94F}" type="presParOf" srcId="{2DB8CD18-4393-48B3-B943-10D2D43B51D5}" destId="{57208DC0-7DE7-4EF7-854C-9F3AD3139D0B}" srcOrd="7" destOrd="0" presId="urn:microsoft.com/office/officeart/2005/8/layout/vProcess5"/>
    <dgm:cxn modelId="{3DB4A21F-2893-4E85-BD6D-7947322E878E}" type="presParOf" srcId="{2DB8CD18-4393-48B3-B943-10D2D43B51D5}" destId="{A4EDC473-162F-40A1-AE6B-A6F1079CB7A1}" srcOrd="8" destOrd="0" presId="urn:microsoft.com/office/officeart/2005/8/layout/vProcess5"/>
    <dgm:cxn modelId="{F2BA144C-5267-4E02-AADC-7CD63912DF93}" type="presParOf" srcId="{2DB8CD18-4393-48B3-B943-10D2D43B51D5}" destId="{7F073B97-28CF-4A5F-A44C-2AB8F23D78E0}" srcOrd="9" destOrd="0" presId="urn:microsoft.com/office/officeart/2005/8/layout/vProcess5"/>
    <dgm:cxn modelId="{45159473-1EF3-48B3-9172-BF70DEF51497}" type="presParOf" srcId="{2DB8CD18-4393-48B3-B943-10D2D43B51D5}" destId="{443C96B1-6534-4748-89EC-F5174D0D0DA8}" srcOrd="10" destOrd="0" presId="urn:microsoft.com/office/officeart/2005/8/layout/vProcess5"/>
    <dgm:cxn modelId="{51DC4112-89AB-4CE4-A682-3F29ED34B3A3}" type="presParOf" srcId="{2DB8CD18-4393-48B3-B943-10D2D43B51D5}" destId="{B72DD0E7-0837-429F-96A5-9D4F12C8081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132DCF-67EE-41DD-85C3-C5F0D586C2A3}" type="doc">
      <dgm:prSet loTypeId="urn:microsoft.com/office/officeart/2005/8/layout/default#1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l-GR"/>
        </a:p>
      </dgm:t>
    </dgm:pt>
    <dgm:pt modelId="{870553DD-4686-494E-A4A2-CB324F6C9A4E}">
      <dgm:prSet phldrT="[Κείμενο]"/>
      <dgm:spPr/>
      <dgm:t>
        <a:bodyPr/>
        <a:lstStyle/>
        <a:p>
          <a:r>
            <a:rPr lang="el-GR" dirty="0"/>
            <a:t>Αναζητήσαμε πληροφορίες για τους Κινδύνους</a:t>
          </a:r>
        </a:p>
      </dgm:t>
    </dgm:pt>
    <dgm:pt modelId="{FBA73B98-F5E4-4947-BFC0-BDCAD2AEFD44}" type="parTrans" cxnId="{E0C0E8A6-2948-4AA7-8924-DA4E742DD4E8}">
      <dgm:prSet/>
      <dgm:spPr/>
      <dgm:t>
        <a:bodyPr/>
        <a:lstStyle/>
        <a:p>
          <a:endParaRPr lang="el-GR"/>
        </a:p>
      </dgm:t>
    </dgm:pt>
    <dgm:pt modelId="{511146A7-9CD1-4B6E-89B8-5C0CAD5FD3F5}" type="sibTrans" cxnId="{E0C0E8A6-2948-4AA7-8924-DA4E742DD4E8}">
      <dgm:prSet/>
      <dgm:spPr/>
      <dgm:t>
        <a:bodyPr/>
        <a:lstStyle/>
        <a:p>
          <a:endParaRPr lang="el-GR"/>
        </a:p>
      </dgm:t>
    </dgm:pt>
    <dgm:pt modelId="{0274A629-4F78-4D99-9EDA-9DF46B8E2C58}">
      <dgm:prSet phldrT="[Κείμενο]"/>
      <dgm:spPr/>
      <dgm:t>
        <a:bodyPr/>
        <a:lstStyle/>
        <a:p>
          <a:r>
            <a:rPr lang="el-GR" dirty="0"/>
            <a:t>Ενημερωθήκαμε</a:t>
          </a:r>
        </a:p>
      </dgm:t>
    </dgm:pt>
    <dgm:pt modelId="{6BD82EC5-FA39-43D2-B9F7-D0EB1F41810C}" type="parTrans" cxnId="{54C9843E-C884-4C11-A0C4-8C72EF2A4D10}">
      <dgm:prSet/>
      <dgm:spPr/>
      <dgm:t>
        <a:bodyPr/>
        <a:lstStyle/>
        <a:p>
          <a:endParaRPr lang="el-GR"/>
        </a:p>
      </dgm:t>
    </dgm:pt>
    <dgm:pt modelId="{8FD94FE9-1235-4A1F-A4E3-DC52E9E91831}" type="sibTrans" cxnId="{54C9843E-C884-4C11-A0C4-8C72EF2A4D10}">
      <dgm:prSet/>
      <dgm:spPr/>
      <dgm:t>
        <a:bodyPr/>
        <a:lstStyle/>
        <a:p>
          <a:endParaRPr lang="el-GR"/>
        </a:p>
      </dgm:t>
    </dgm:pt>
    <dgm:pt modelId="{CBD9F2DA-4037-4AFC-81DD-67AF068E02DD}">
      <dgm:prSet phldrT="[Κείμενο]"/>
      <dgm:spPr/>
      <dgm:t>
        <a:bodyPr/>
        <a:lstStyle/>
        <a:p>
          <a:r>
            <a:rPr lang="el-GR" dirty="0"/>
            <a:t>Παρακολουθήσαμε ημερίδες </a:t>
          </a:r>
        </a:p>
      </dgm:t>
    </dgm:pt>
    <dgm:pt modelId="{24E125C5-DF51-460A-93C0-1ED1C3A53934}" type="parTrans" cxnId="{1EC08494-15EF-4F84-ACDA-6B10B9331A28}">
      <dgm:prSet/>
      <dgm:spPr/>
      <dgm:t>
        <a:bodyPr/>
        <a:lstStyle/>
        <a:p>
          <a:endParaRPr lang="el-GR"/>
        </a:p>
      </dgm:t>
    </dgm:pt>
    <dgm:pt modelId="{9AB9046F-B75B-4043-B81F-718D27534015}" type="sibTrans" cxnId="{1EC08494-15EF-4F84-ACDA-6B10B9331A28}">
      <dgm:prSet/>
      <dgm:spPr/>
      <dgm:t>
        <a:bodyPr/>
        <a:lstStyle/>
        <a:p>
          <a:endParaRPr lang="el-GR"/>
        </a:p>
      </dgm:t>
    </dgm:pt>
    <dgm:pt modelId="{7B18F673-8E99-4498-A8B1-B9795D0877E9}">
      <dgm:prSet phldrT="[Κείμενο]"/>
      <dgm:spPr/>
      <dgm:t>
        <a:bodyPr/>
        <a:lstStyle/>
        <a:p>
          <a:r>
            <a:rPr lang="el-GR" dirty="0"/>
            <a:t>Παίξαμε παιχνίδια</a:t>
          </a:r>
        </a:p>
      </dgm:t>
    </dgm:pt>
    <dgm:pt modelId="{6913FF7F-45F2-4E55-9D4C-0C80A7A11249}" type="parTrans" cxnId="{42B9E91D-5D9F-4DF1-8E87-ED512FEFFF88}">
      <dgm:prSet/>
      <dgm:spPr/>
      <dgm:t>
        <a:bodyPr/>
        <a:lstStyle/>
        <a:p>
          <a:endParaRPr lang="el-GR"/>
        </a:p>
      </dgm:t>
    </dgm:pt>
    <dgm:pt modelId="{49306627-5896-4F18-BC53-4D8ED214AEB3}" type="sibTrans" cxnId="{42B9E91D-5D9F-4DF1-8E87-ED512FEFFF88}">
      <dgm:prSet/>
      <dgm:spPr/>
      <dgm:t>
        <a:bodyPr/>
        <a:lstStyle/>
        <a:p>
          <a:endParaRPr lang="el-GR"/>
        </a:p>
      </dgm:t>
    </dgm:pt>
    <dgm:pt modelId="{8C054135-B55C-4F78-86E4-E7CF11A683B6}">
      <dgm:prSet phldrT="[Κείμενο]"/>
      <dgm:spPr/>
      <dgm:t>
        <a:bodyPr/>
        <a:lstStyle/>
        <a:p>
          <a:r>
            <a:rPr lang="el-GR" dirty="0"/>
            <a:t>Συλλέξαμε το υλικό μας (Εικόνες, παρουσιάσεις, βίντεο, ερευνητικά δεδομένα) </a:t>
          </a:r>
        </a:p>
      </dgm:t>
    </dgm:pt>
    <dgm:pt modelId="{504B6715-56EA-469F-A364-BB4BF1DE2CAA}" type="parTrans" cxnId="{12F29BEA-E6C4-492B-B444-BB20149CD3AB}">
      <dgm:prSet/>
      <dgm:spPr/>
      <dgm:t>
        <a:bodyPr/>
        <a:lstStyle/>
        <a:p>
          <a:endParaRPr lang="el-GR"/>
        </a:p>
      </dgm:t>
    </dgm:pt>
    <dgm:pt modelId="{539876B0-445B-4E46-9FBE-A4F087B64DA0}" type="sibTrans" cxnId="{12F29BEA-E6C4-492B-B444-BB20149CD3AB}">
      <dgm:prSet/>
      <dgm:spPr/>
      <dgm:t>
        <a:bodyPr/>
        <a:lstStyle/>
        <a:p>
          <a:endParaRPr lang="el-GR"/>
        </a:p>
      </dgm:t>
    </dgm:pt>
    <dgm:pt modelId="{58515DD2-30AC-4481-927B-F5D01E0D26F1}" type="pres">
      <dgm:prSet presAssocID="{92132DCF-67EE-41DD-85C3-C5F0D586C2A3}" presName="diagram" presStyleCnt="0">
        <dgm:presLayoutVars>
          <dgm:dir/>
          <dgm:resizeHandles val="exact"/>
        </dgm:presLayoutVars>
      </dgm:prSet>
      <dgm:spPr/>
    </dgm:pt>
    <dgm:pt modelId="{642CB2D2-58C9-4379-BAA0-6AC27B65486B}" type="pres">
      <dgm:prSet presAssocID="{870553DD-4686-494E-A4A2-CB324F6C9A4E}" presName="node" presStyleLbl="node1" presStyleIdx="0" presStyleCnt="5">
        <dgm:presLayoutVars>
          <dgm:bulletEnabled val="1"/>
        </dgm:presLayoutVars>
      </dgm:prSet>
      <dgm:spPr/>
    </dgm:pt>
    <dgm:pt modelId="{A32719B4-1369-4002-B8DF-D3D23E3BFEF8}" type="pres">
      <dgm:prSet presAssocID="{511146A7-9CD1-4B6E-89B8-5C0CAD5FD3F5}" presName="sibTrans" presStyleCnt="0"/>
      <dgm:spPr/>
    </dgm:pt>
    <dgm:pt modelId="{5220E504-01BD-46F5-AA60-7CC83E36AC59}" type="pres">
      <dgm:prSet presAssocID="{0274A629-4F78-4D99-9EDA-9DF46B8E2C58}" presName="node" presStyleLbl="node1" presStyleIdx="1" presStyleCnt="5">
        <dgm:presLayoutVars>
          <dgm:bulletEnabled val="1"/>
        </dgm:presLayoutVars>
      </dgm:prSet>
      <dgm:spPr/>
    </dgm:pt>
    <dgm:pt modelId="{ECF7BDF1-2E86-4998-91B6-8923EA275A67}" type="pres">
      <dgm:prSet presAssocID="{8FD94FE9-1235-4A1F-A4E3-DC52E9E91831}" presName="sibTrans" presStyleCnt="0"/>
      <dgm:spPr/>
    </dgm:pt>
    <dgm:pt modelId="{BD0B4FF2-4A31-4A1F-BE3C-D123369C454B}" type="pres">
      <dgm:prSet presAssocID="{CBD9F2DA-4037-4AFC-81DD-67AF068E02DD}" presName="node" presStyleLbl="node1" presStyleIdx="2" presStyleCnt="5">
        <dgm:presLayoutVars>
          <dgm:bulletEnabled val="1"/>
        </dgm:presLayoutVars>
      </dgm:prSet>
      <dgm:spPr/>
    </dgm:pt>
    <dgm:pt modelId="{235F43D9-4571-45F8-BE55-DCC9BE6DBFB8}" type="pres">
      <dgm:prSet presAssocID="{9AB9046F-B75B-4043-B81F-718D27534015}" presName="sibTrans" presStyleCnt="0"/>
      <dgm:spPr/>
    </dgm:pt>
    <dgm:pt modelId="{88C6ED23-1F8D-4016-B75B-57DFEEE35D4F}" type="pres">
      <dgm:prSet presAssocID="{7B18F673-8E99-4498-A8B1-B9795D0877E9}" presName="node" presStyleLbl="node1" presStyleIdx="3" presStyleCnt="5">
        <dgm:presLayoutVars>
          <dgm:bulletEnabled val="1"/>
        </dgm:presLayoutVars>
      </dgm:prSet>
      <dgm:spPr/>
    </dgm:pt>
    <dgm:pt modelId="{E4A6B6AC-36C6-43F4-957A-7E97116EE809}" type="pres">
      <dgm:prSet presAssocID="{49306627-5896-4F18-BC53-4D8ED214AEB3}" presName="sibTrans" presStyleCnt="0"/>
      <dgm:spPr/>
    </dgm:pt>
    <dgm:pt modelId="{A7E95AAA-44E5-4068-AE72-E125CA485741}" type="pres">
      <dgm:prSet presAssocID="{8C054135-B55C-4F78-86E4-E7CF11A683B6}" presName="node" presStyleLbl="node1" presStyleIdx="4" presStyleCnt="5">
        <dgm:presLayoutVars>
          <dgm:bulletEnabled val="1"/>
        </dgm:presLayoutVars>
      </dgm:prSet>
      <dgm:spPr/>
    </dgm:pt>
  </dgm:ptLst>
  <dgm:cxnLst>
    <dgm:cxn modelId="{9A0A590B-32B1-45C2-9F33-04575A5A0B26}" type="presOf" srcId="{92132DCF-67EE-41DD-85C3-C5F0D586C2A3}" destId="{58515DD2-30AC-4481-927B-F5D01E0D26F1}" srcOrd="0" destOrd="0" presId="urn:microsoft.com/office/officeart/2005/8/layout/default#1"/>
    <dgm:cxn modelId="{42B9E91D-5D9F-4DF1-8E87-ED512FEFFF88}" srcId="{92132DCF-67EE-41DD-85C3-C5F0D586C2A3}" destId="{7B18F673-8E99-4498-A8B1-B9795D0877E9}" srcOrd="3" destOrd="0" parTransId="{6913FF7F-45F2-4E55-9D4C-0C80A7A11249}" sibTransId="{49306627-5896-4F18-BC53-4D8ED214AEB3}"/>
    <dgm:cxn modelId="{B4F22027-8523-4888-8B66-3B4CFAF3233E}" type="presOf" srcId="{8C054135-B55C-4F78-86E4-E7CF11A683B6}" destId="{A7E95AAA-44E5-4068-AE72-E125CA485741}" srcOrd="0" destOrd="0" presId="urn:microsoft.com/office/officeart/2005/8/layout/default#1"/>
    <dgm:cxn modelId="{54C9843E-C884-4C11-A0C4-8C72EF2A4D10}" srcId="{92132DCF-67EE-41DD-85C3-C5F0D586C2A3}" destId="{0274A629-4F78-4D99-9EDA-9DF46B8E2C58}" srcOrd="1" destOrd="0" parTransId="{6BD82EC5-FA39-43D2-B9F7-D0EB1F41810C}" sibTransId="{8FD94FE9-1235-4A1F-A4E3-DC52E9E91831}"/>
    <dgm:cxn modelId="{DED60678-16FB-443A-8E9C-A575BD95ADC0}" type="presOf" srcId="{CBD9F2DA-4037-4AFC-81DD-67AF068E02DD}" destId="{BD0B4FF2-4A31-4A1F-BE3C-D123369C454B}" srcOrd="0" destOrd="0" presId="urn:microsoft.com/office/officeart/2005/8/layout/default#1"/>
    <dgm:cxn modelId="{58817B80-50A4-4F15-AAF5-708582BBBD0F}" type="presOf" srcId="{0274A629-4F78-4D99-9EDA-9DF46B8E2C58}" destId="{5220E504-01BD-46F5-AA60-7CC83E36AC59}" srcOrd="0" destOrd="0" presId="urn:microsoft.com/office/officeart/2005/8/layout/default#1"/>
    <dgm:cxn modelId="{1EC08494-15EF-4F84-ACDA-6B10B9331A28}" srcId="{92132DCF-67EE-41DD-85C3-C5F0D586C2A3}" destId="{CBD9F2DA-4037-4AFC-81DD-67AF068E02DD}" srcOrd="2" destOrd="0" parTransId="{24E125C5-DF51-460A-93C0-1ED1C3A53934}" sibTransId="{9AB9046F-B75B-4043-B81F-718D27534015}"/>
    <dgm:cxn modelId="{E0C0E8A6-2948-4AA7-8924-DA4E742DD4E8}" srcId="{92132DCF-67EE-41DD-85C3-C5F0D586C2A3}" destId="{870553DD-4686-494E-A4A2-CB324F6C9A4E}" srcOrd="0" destOrd="0" parTransId="{FBA73B98-F5E4-4947-BFC0-BDCAD2AEFD44}" sibTransId="{511146A7-9CD1-4B6E-89B8-5C0CAD5FD3F5}"/>
    <dgm:cxn modelId="{3C601AAD-E256-41C4-83A8-1AF4CC275EEB}" type="presOf" srcId="{870553DD-4686-494E-A4A2-CB324F6C9A4E}" destId="{642CB2D2-58C9-4379-BAA0-6AC27B65486B}" srcOrd="0" destOrd="0" presId="urn:microsoft.com/office/officeart/2005/8/layout/default#1"/>
    <dgm:cxn modelId="{12F29BEA-E6C4-492B-B444-BB20149CD3AB}" srcId="{92132DCF-67EE-41DD-85C3-C5F0D586C2A3}" destId="{8C054135-B55C-4F78-86E4-E7CF11A683B6}" srcOrd="4" destOrd="0" parTransId="{504B6715-56EA-469F-A364-BB4BF1DE2CAA}" sibTransId="{539876B0-445B-4E46-9FBE-A4F087B64DA0}"/>
    <dgm:cxn modelId="{DE78DAFC-D973-4218-87E1-D3E4C591611E}" type="presOf" srcId="{7B18F673-8E99-4498-A8B1-B9795D0877E9}" destId="{88C6ED23-1F8D-4016-B75B-57DFEEE35D4F}" srcOrd="0" destOrd="0" presId="urn:microsoft.com/office/officeart/2005/8/layout/default#1"/>
    <dgm:cxn modelId="{EA57C6F1-6160-435F-9006-BC9586DDD8B4}" type="presParOf" srcId="{58515DD2-30AC-4481-927B-F5D01E0D26F1}" destId="{642CB2D2-58C9-4379-BAA0-6AC27B65486B}" srcOrd="0" destOrd="0" presId="urn:microsoft.com/office/officeart/2005/8/layout/default#1"/>
    <dgm:cxn modelId="{5D618B6A-5F7A-41F9-BB6B-6B1196384000}" type="presParOf" srcId="{58515DD2-30AC-4481-927B-F5D01E0D26F1}" destId="{A32719B4-1369-4002-B8DF-D3D23E3BFEF8}" srcOrd="1" destOrd="0" presId="urn:microsoft.com/office/officeart/2005/8/layout/default#1"/>
    <dgm:cxn modelId="{3EDCBCF2-CF61-45B0-8EDD-4D0B7D271E33}" type="presParOf" srcId="{58515DD2-30AC-4481-927B-F5D01E0D26F1}" destId="{5220E504-01BD-46F5-AA60-7CC83E36AC59}" srcOrd="2" destOrd="0" presId="urn:microsoft.com/office/officeart/2005/8/layout/default#1"/>
    <dgm:cxn modelId="{8D9C1A34-CED5-40BA-AFC4-D27B3A0609FF}" type="presParOf" srcId="{58515DD2-30AC-4481-927B-F5D01E0D26F1}" destId="{ECF7BDF1-2E86-4998-91B6-8923EA275A67}" srcOrd="3" destOrd="0" presId="urn:microsoft.com/office/officeart/2005/8/layout/default#1"/>
    <dgm:cxn modelId="{CE60BA8A-E216-4852-99EC-23683B55E728}" type="presParOf" srcId="{58515DD2-30AC-4481-927B-F5D01E0D26F1}" destId="{BD0B4FF2-4A31-4A1F-BE3C-D123369C454B}" srcOrd="4" destOrd="0" presId="urn:microsoft.com/office/officeart/2005/8/layout/default#1"/>
    <dgm:cxn modelId="{0056AD58-2702-4EEA-BEEB-1610705D3895}" type="presParOf" srcId="{58515DD2-30AC-4481-927B-F5D01E0D26F1}" destId="{235F43D9-4571-45F8-BE55-DCC9BE6DBFB8}" srcOrd="5" destOrd="0" presId="urn:microsoft.com/office/officeart/2005/8/layout/default#1"/>
    <dgm:cxn modelId="{3A7ED409-9731-40DD-A4AE-AA1BA448E931}" type="presParOf" srcId="{58515DD2-30AC-4481-927B-F5D01E0D26F1}" destId="{88C6ED23-1F8D-4016-B75B-57DFEEE35D4F}" srcOrd="6" destOrd="0" presId="urn:microsoft.com/office/officeart/2005/8/layout/default#1"/>
    <dgm:cxn modelId="{1E809984-9A26-452D-BF2B-640B9C4998BD}" type="presParOf" srcId="{58515DD2-30AC-4481-927B-F5D01E0D26F1}" destId="{E4A6B6AC-36C6-43F4-957A-7E97116EE809}" srcOrd="7" destOrd="0" presId="urn:microsoft.com/office/officeart/2005/8/layout/default#1"/>
    <dgm:cxn modelId="{85FAC014-793C-4E86-A4B7-F82BB45A4675}" type="presParOf" srcId="{58515DD2-30AC-4481-927B-F5D01E0D26F1}" destId="{A7E95AAA-44E5-4068-AE72-E125CA48574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E2E06A-086E-402A-BFEB-EB29FE228A84}" type="doc">
      <dgm:prSet loTypeId="urn:microsoft.com/office/officeart/2005/8/layout/process4" loCatId="process" qsTypeId="urn:microsoft.com/office/officeart/2005/8/quickstyle/simple4" qsCatId="simple" csTypeId="urn:microsoft.com/office/officeart/2005/8/colors/colorful1#3" csCatId="colorful" phldr="1"/>
      <dgm:spPr/>
    </dgm:pt>
    <dgm:pt modelId="{ECE11D0C-1B19-4CC5-9375-F44751E376D6}">
      <dgm:prSet phldrT="[Κείμενο]"/>
      <dgm:spPr/>
      <dgm:t>
        <a:bodyPr/>
        <a:lstStyle/>
        <a:p>
          <a:r>
            <a:rPr lang="el-GR" dirty="0"/>
            <a:t>Κάθε μαθητής επέλεξε τον κίνδυνο με τον οποίο θέλει να ασχοληθεί.</a:t>
          </a:r>
        </a:p>
      </dgm:t>
    </dgm:pt>
    <dgm:pt modelId="{9A19FD5D-3822-4DB3-BBBE-43D6A15B5CD6}" type="parTrans" cxnId="{13F88BEC-7BBF-44E6-B8D6-BC0AE1D1962C}">
      <dgm:prSet/>
      <dgm:spPr/>
      <dgm:t>
        <a:bodyPr/>
        <a:lstStyle/>
        <a:p>
          <a:endParaRPr lang="el-GR"/>
        </a:p>
      </dgm:t>
    </dgm:pt>
    <dgm:pt modelId="{13C78915-3F5E-4238-AA85-828D6226EABB}" type="sibTrans" cxnId="{13F88BEC-7BBF-44E6-B8D6-BC0AE1D1962C}">
      <dgm:prSet/>
      <dgm:spPr/>
      <dgm:t>
        <a:bodyPr/>
        <a:lstStyle/>
        <a:p>
          <a:endParaRPr lang="el-GR"/>
        </a:p>
      </dgm:t>
    </dgm:pt>
    <dgm:pt modelId="{E5215ABA-C476-46CD-AE71-D29EEADC7FAA}">
      <dgm:prSet phldrT="[Κείμενο]"/>
      <dgm:spPr/>
      <dgm:t>
        <a:bodyPr/>
        <a:lstStyle/>
        <a:p>
          <a:r>
            <a:rPr lang="el-GR" dirty="0"/>
            <a:t>              Δημιουργήσαμε </a:t>
          </a:r>
          <a:r>
            <a:rPr lang="el-GR" dirty="0" err="1"/>
            <a:t>Συννεφόλεξα</a:t>
          </a:r>
          <a:r>
            <a:rPr lang="en-US" dirty="0"/>
            <a:t>…</a:t>
          </a:r>
          <a:r>
            <a:rPr lang="el-GR" dirty="0"/>
            <a:t> </a:t>
          </a:r>
        </a:p>
      </dgm:t>
    </dgm:pt>
    <dgm:pt modelId="{6CBFF1F1-8143-410A-B3F6-06AFB2974832}" type="parTrans" cxnId="{5A808391-3F54-40D3-901D-FDC2D0A6C420}">
      <dgm:prSet/>
      <dgm:spPr/>
      <dgm:t>
        <a:bodyPr/>
        <a:lstStyle/>
        <a:p>
          <a:endParaRPr lang="el-GR"/>
        </a:p>
      </dgm:t>
    </dgm:pt>
    <dgm:pt modelId="{862E789B-8306-4B95-B260-7E3F56CEE858}" type="sibTrans" cxnId="{5A808391-3F54-40D3-901D-FDC2D0A6C420}">
      <dgm:prSet/>
      <dgm:spPr/>
      <dgm:t>
        <a:bodyPr/>
        <a:lstStyle/>
        <a:p>
          <a:endParaRPr lang="el-GR"/>
        </a:p>
      </dgm:t>
    </dgm:pt>
    <dgm:pt modelId="{CE488696-667B-43C5-A36D-CF795AA463CD}">
      <dgm:prSet phldrT="[Κείμενο]"/>
      <dgm:spPr/>
      <dgm:t>
        <a:bodyPr/>
        <a:lstStyle/>
        <a:p>
          <a:r>
            <a:rPr lang="el-GR" dirty="0"/>
            <a:t>με το εργαλείο </a:t>
          </a:r>
          <a:r>
            <a:rPr lang="en-US" dirty="0"/>
            <a:t>Word Art</a:t>
          </a:r>
          <a:endParaRPr lang="el-GR" dirty="0"/>
        </a:p>
      </dgm:t>
    </dgm:pt>
    <dgm:pt modelId="{B461AD34-EA66-4B9F-B977-CA12A2D389EA}" type="parTrans" cxnId="{D4C6CC82-9070-4C00-8656-36C63E4311E7}">
      <dgm:prSet/>
      <dgm:spPr/>
      <dgm:t>
        <a:bodyPr/>
        <a:lstStyle/>
        <a:p>
          <a:endParaRPr lang="el-GR"/>
        </a:p>
      </dgm:t>
    </dgm:pt>
    <dgm:pt modelId="{63F1314C-B2B8-4F8B-A07E-C9DB7C2E4866}" type="sibTrans" cxnId="{D4C6CC82-9070-4C00-8656-36C63E4311E7}">
      <dgm:prSet/>
      <dgm:spPr/>
      <dgm:t>
        <a:bodyPr/>
        <a:lstStyle/>
        <a:p>
          <a:endParaRPr lang="el-GR"/>
        </a:p>
      </dgm:t>
    </dgm:pt>
    <dgm:pt modelId="{762DD2A5-291C-4499-947F-30EBB7AB7A77}" type="pres">
      <dgm:prSet presAssocID="{FFE2E06A-086E-402A-BFEB-EB29FE228A84}" presName="Name0" presStyleCnt="0">
        <dgm:presLayoutVars>
          <dgm:dir/>
          <dgm:animLvl val="lvl"/>
          <dgm:resizeHandles val="exact"/>
        </dgm:presLayoutVars>
      </dgm:prSet>
      <dgm:spPr/>
    </dgm:pt>
    <dgm:pt modelId="{B0685B3F-9D6E-4E0A-95FF-8484BAF79E2F}" type="pres">
      <dgm:prSet presAssocID="{CE488696-667B-43C5-A36D-CF795AA463CD}" presName="boxAndChildren" presStyleCnt="0"/>
      <dgm:spPr/>
    </dgm:pt>
    <dgm:pt modelId="{7F6862CD-643E-4A76-9DAA-A0F26482FBD6}" type="pres">
      <dgm:prSet presAssocID="{CE488696-667B-43C5-A36D-CF795AA463CD}" presName="parentTextBox" presStyleLbl="node1" presStyleIdx="0" presStyleCnt="3"/>
      <dgm:spPr/>
    </dgm:pt>
    <dgm:pt modelId="{A0E3A78E-9E31-4A82-B43E-16A8847682B1}" type="pres">
      <dgm:prSet presAssocID="{862E789B-8306-4B95-B260-7E3F56CEE858}" presName="sp" presStyleCnt="0"/>
      <dgm:spPr/>
    </dgm:pt>
    <dgm:pt modelId="{CD63203D-74AD-4913-904D-F0DBAE6DF377}" type="pres">
      <dgm:prSet presAssocID="{E5215ABA-C476-46CD-AE71-D29EEADC7FAA}" presName="arrowAndChildren" presStyleCnt="0"/>
      <dgm:spPr/>
    </dgm:pt>
    <dgm:pt modelId="{29233A0B-749C-4867-B57E-3C7BDDCD9945}" type="pres">
      <dgm:prSet presAssocID="{E5215ABA-C476-46CD-AE71-D29EEADC7FAA}" presName="parentTextArrow" presStyleLbl="node1" presStyleIdx="1" presStyleCnt="3"/>
      <dgm:spPr/>
    </dgm:pt>
    <dgm:pt modelId="{777DF5F4-E950-4F6A-88EA-41705AF8C879}" type="pres">
      <dgm:prSet presAssocID="{13C78915-3F5E-4238-AA85-828D6226EABB}" presName="sp" presStyleCnt="0"/>
      <dgm:spPr/>
    </dgm:pt>
    <dgm:pt modelId="{D2C0F3AC-3A8B-4C35-9F79-A32BCCBDED1C}" type="pres">
      <dgm:prSet presAssocID="{ECE11D0C-1B19-4CC5-9375-F44751E376D6}" presName="arrowAndChildren" presStyleCnt="0"/>
      <dgm:spPr/>
    </dgm:pt>
    <dgm:pt modelId="{A1418445-46A3-49FB-AE1F-A1D687A4BA3C}" type="pres">
      <dgm:prSet presAssocID="{ECE11D0C-1B19-4CC5-9375-F44751E376D6}" presName="parentTextArrow" presStyleLbl="node1" presStyleIdx="2" presStyleCnt="3"/>
      <dgm:spPr/>
    </dgm:pt>
  </dgm:ptLst>
  <dgm:cxnLst>
    <dgm:cxn modelId="{D4C6CC82-9070-4C00-8656-36C63E4311E7}" srcId="{FFE2E06A-086E-402A-BFEB-EB29FE228A84}" destId="{CE488696-667B-43C5-A36D-CF795AA463CD}" srcOrd="2" destOrd="0" parTransId="{B461AD34-EA66-4B9F-B977-CA12A2D389EA}" sibTransId="{63F1314C-B2B8-4F8B-A07E-C9DB7C2E4866}"/>
    <dgm:cxn modelId="{0F0AD186-08E7-4406-92D0-5DE4DEC818FE}" type="presOf" srcId="{E5215ABA-C476-46CD-AE71-D29EEADC7FAA}" destId="{29233A0B-749C-4867-B57E-3C7BDDCD9945}" srcOrd="0" destOrd="0" presId="urn:microsoft.com/office/officeart/2005/8/layout/process4"/>
    <dgm:cxn modelId="{5A808391-3F54-40D3-901D-FDC2D0A6C420}" srcId="{FFE2E06A-086E-402A-BFEB-EB29FE228A84}" destId="{E5215ABA-C476-46CD-AE71-D29EEADC7FAA}" srcOrd="1" destOrd="0" parTransId="{6CBFF1F1-8143-410A-B3F6-06AFB2974832}" sibTransId="{862E789B-8306-4B95-B260-7E3F56CEE858}"/>
    <dgm:cxn modelId="{C7017693-18B8-4420-A2AC-4F3EF41411CD}" type="presOf" srcId="{FFE2E06A-086E-402A-BFEB-EB29FE228A84}" destId="{762DD2A5-291C-4499-947F-30EBB7AB7A77}" srcOrd="0" destOrd="0" presId="urn:microsoft.com/office/officeart/2005/8/layout/process4"/>
    <dgm:cxn modelId="{67026D94-1A4B-4254-9DDD-49B935434A5F}" type="presOf" srcId="{CE488696-667B-43C5-A36D-CF795AA463CD}" destId="{7F6862CD-643E-4A76-9DAA-A0F26482FBD6}" srcOrd="0" destOrd="0" presId="urn:microsoft.com/office/officeart/2005/8/layout/process4"/>
    <dgm:cxn modelId="{EE10C9AC-E58A-4BA5-A7FE-103CA121128F}" type="presOf" srcId="{ECE11D0C-1B19-4CC5-9375-F44751E376D6}" destId="{A1418445-46A3-49FB-AE1F-A1D687A4BA3C}" srcOrd="0" destOrd="0" presId="urn:microsoft.com/office/officeart/2005/8/layout/process4"/>
    <dgm:cxn modelId="{13F88BEC-7BBF-44E6-B8D6-BC0AE1D1962C}" srcId="{FFE2E06A-086E-402A-BFEB-EB29FE228A84}" destId="{ECE11D0C-1B19-4CC5-9375-F44751E376D6}" srcOrd="0" destOrd="0" parTransId="{9A19FD5D-3822-4DB3-BBBE-43D6A15B5CD6}" sibTransId="{13C78915-3F5E-4238-AA85-828D6226EABB}"/>
    <dgm:cxn modelId="{8A27A7E0-10BB-450C-8952-E45B65AF86FA}" type="presParOf" srcId="{762DD2A5-291C-4499-947F-30EBB7AB7A77}" destId="{B0685B3F-9D6E-4E0A-95FF-8484BAF79E2F}" srcOrd="0" destOrd="0" presId="urn:microsoft.com/office/officeart/2005/8/layout/process4"/>
    <dgm:cxn modelId="{4B4C2846-EE54-4018-A40C-D264934AFF41}" type="presParOf" srcId="{B0685B3F-9D6E-4E0A-95FF-8484BAF79E2F}" destId="{7F6862CD-643E-4A76-9DAA-A0F26482FBD6}" srcOrd="0" destOrd="0" presId="urn:microsoft.com/office/officeart/2005/8/layout/process4"/>
    <dgm:cxn modelId="{979770AB-7939-4591-8DCB-908D53F87B88}" type="presParOf" srcId="{762DD2A5-291C-4499-947F-30EBB7AB7A77}" destId="{A0E3A78E-9E31-4A82-B43E-16A8847682B1}" srcOrd="1" destOrd="0" presId="urn:microsoft.com/office/officeart/2005/8/layout/process4"/>
    <dgm:cxn modelId="{7E486613-AD5E-4D98-9577-6E1028621B69}" type="presParOf" srcId="{762DD2A5-291C-4499-947F-30EBB7AB7A77}" destId="{CD63203D-74AD-4913-904D-F0DBAE6DF377}" srcOrd="2" destOrd="0" presId="urn:microsoft.com/office/officeart/2005/8/layout/process4"/>
    <dgm:cxn modelId="{C0DF9CC9-E7F9-453F-8F66-1BFB2175610E}" type="presParOf" srcId="{CD63203D-74AD-4913-904D-F0DBAE6DF377}" destId="{29233A0B-749C-4867-B57E-3C7BDDCD9945}" srcOrd="0" destOrd="0" presId="urn:microsoft.com/office/officeart/2005/8/layout/process4"/>
    <dgm:cxn modelId="{E8C54E99-3DA2-4496-A841-CE15A4CE0555}" type="presParOf" srcId="{762DD2A5-291C-4499-947F-30EBB7AB7A77}" destId="{777DF5F4-E950-4F6A-88EA-41705AF8C879}" srcOrd="3" destOrd="0" presId="urn:microsoft.com/office/officeart/2005/8/layout/process4"/>
    <dgm:cxn modelId="{6639E9D2-51D9-49F9-A29F-78E368BC2D8F}" type="presParOf" srcId="{762DD2A5-291C-4499-947F-30EBB7AB7A77}" destId="{D2C0F3AC-3A8B-4C35-9F79-A32BCCBDED1C}" srcOrd="4" destOrd="0" presId="urn:microsoft.com/office/officeart/2005/8/layout/process4"/>
    <dgm:cxn modelId="{462B3E21-20A5-4FCC-B73C-D4F5AF8F8E65}" type="presParOf" srcId="{D2C0F3AC-3A8B-4C35-9F79-A32BCCBDED1C}" destId="{A1418445-46A3-49FB-AE1F-A1D687A4BA3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33F69F-D310-44A7-A3E5-3D2B0FE323FE}" type="doc">
      <dgm:prSet loTypeId="urn:microsoft.com/office/officeart/2005/8/layout/pList2#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B97E95F6-76A5-4B45-9C34-6867E07FC508}">
      <dgm:prSet phldrT="[Κείμενο]"/>
      <dgm:spPr/>
      <dgm:t>
        <a:bodyPr/>
        <a:lstStyle/>
        <a:p>
          <a:r>
            <a:rPr lang="el-GR" dirty="0" err="1"/>
            <a:t>Πανορμίτης</a:t>
          </a:r>
          <a:endParaRPr lang="el-GR" dirty="0"/>
        </a:p>
      </dgm:t>
    </dgm:pt>
    <dgm:pt modelId="{C68E521D-9FB8-4A16-A16E-41E4D7E1500D}" type="parTrans" cxnId="{961B91B1-F75C-4DFE-AC4C-57B90A962F21}">
      <dgm:prSet/>
      <dgm:spPr/>
      <dgm:t>
        <a:bodyPr/>
        <a:lstStyle/>
        <a:p>
          <a:endParaRPr lang="el-GR"/>
        </a:p>
      </dgm:t>
    </dgm:pt>
    <dgm:pt modelId="{E546A922-B7F9-4209-AE43-A62B5390BDE2}" type="sibTrans" cxnId="{961B91B1-F75C-4DFE-AC4C-57B90A962F21}">
      <dgm:prSet/>
      <dgm:spPr/>
      <dgm:t>
        <a:bodyPr/>
        <a:lstStyle/>
        <a:p>
          <a:endParaRPr lang="el-GR"/>
        </a:p>
      </dgm:t>
    </dgm:pt>
    <dgm:pt modelId="{5AE87557-1A6A-4F0E-837F-8FEB76E3BBDE}">
      <dgm:prSet phldrT="[Κείμενο]"/>
      <dgm:spPr/>
      <dgm:t>
        <a:bodyPr/>
        <a:lstStyle/>
        <a:p>
          <a:r>
            <a:rPr lang="el-GR"/>
            <a:t>Παρα - πληροφόρηση</a:t>
          </a:r>
          <a:endParaRPr lang="el-GR" dirty="0"/>
        </a:p>
      </dgm:t>
    </dgm:pt>
    <dgm:pt modelId="{0C4270FE-22DB-4AD8-BE3D-B4A793DE1830}" type="parTrans" cxnId="{89F7B003-480E-4CA3-8566-D55FCADD5B71}">
      <dgm:prSet/>
      <dgm:spPr/>
      <dgm:t>
        <a:bodyPr/>
        <a:lstStyle/>
        <a:p>
          <a:endParaRPr lang="el-GR"/>
        </a:p>
      </dgm:t>
    </dgm:pt>
    <dgm:pt modelId="{3C556B93-DBA0-4014-8CC2-0E7FE933FBFB}" type="sibTrans" cxnId="{89F7B003-480E-4CA3-8566-D55FCADD5B71}">
      <dgm:prSet/>
      <dgm:spPr/>
      <dgm:t>
        <a:bodyPr/>
        <a:lstStyle/>
        <a:p>
          <a:endParaRPr lang="el-GR"/>
        </a:p>
      </dgm:t>
    </dgm:pt>
    <dgm:pt modelId="{F327DAF2-0E95-4CBC-AD02-C9A19D848C16}">
      <dgm:prSet phldrT="[Κείμενο]"/>
      <dgm:spPr/>
      <dgm:t>
        <a:bodyPr/>
        <a:lstStyle/>
        <a:p>
          <a:r>
            <a:rPr lang="el-GR" dirty="0" err="1"/>
            <a:t>Σερκάν</a:t>
          </a:r>
          <a:endParaRPr lang="el-GR" dirty="0"/>
        </a:p>
      </dgm:t>
    </dgm:pt>
    <dgm:pt modelId="{37B2F0DF-7154-471D-8DFF-DAE52F81C667}" type="parTrans" cxnId="{39BFC881-56EC-42D3-BABA-F2BBE4D3ABC7}">
      <dgm:prSet/>
      <dgm:spPr/>
      <dgm:t>
        <a:bodyPr/>
        <a:lstStyle/>
        <a:p>
          <a:endParaRPr lang="el-GR"/>
        </a:p>
      </dgm:t>
    </dgm:pt>
    <dgm:pt modelId="{9460D2BC-767E-4068-8674-BC4442D2D441}" type="sibTrans" cxnId="{39BFC881-56EC-42D3-BABA-F2BBE4D3ABC7}">
      <dgm:prSet/>
      <dgm:spPr/>
      <dgm:t>
        <a:bodyPr/>
        <a:lstStyle/>
        <a:p>
          <a:endParaRPr lang="el-GR"/>
        </a:p>
      </dgm:t>
    </dgm:pt>
    <dgm:pt modelId="{EF1F14C2-6A82-4423-9FFF-13F122D18053}">
      <dgm:prSet phldrT="[Κείμενο]"/>
      <dgm:spPr/>
      <dgm:t>
        <a:bodyPr/>
        <a:lstStyle/>
        <a:p>
          <a:r>
            <a:rPr lang="el-GR" dirty="0"/>
            <a:t>Αποπλάνηση Ανηλίκου</a:t>
          </a:r>
        </a:p>
      </dgm:t>
    </dgm:pt>
    <dgm:pt modelId="{E83F097D-8C54-4051-9D66-6435E2B9A90F}" type="parTrans" cxnId="{472A86E6-7338-4A3E-AF38-764C2E344E74}">
      <dgm:prSet/>
      <dgm:spPr/>
      <dgm:t>
        <a:bodyPr/>
        <a:lstStyle/>
        <a:p>
          <a:endParaRPr lang="el-GR"/>
        </a:p>
      </dgm:t>
    </dgm:pt>
    <dgm:pt modelId="{B2CDB47E-CC7D-478F-87D6-BE9467BC7B03}" type="sibTrans" cxnId="{472A86E6-7338-4A3E-AF38-764C2E344E74}">
      <dgm:prSet/>
      <dgm:spPr/>
      <dgm:t>
        <a:bodyPr/>
        <a:lstStyle/>
        <a:p>
          <a:endParaRPr lang="el-GR"/>
        </a:p>
      </dgm:t>
    </dgm:pt>
    <dgm:pt modelId="{D36C57FD-4AF1-4DD7-9BE2-9B3A5C037785}">
      <dgm:prSet phldrT="[Κείμενο]"/>
      <dgm:spPr/>
      <dgm:t>
        <a:bodyPr/>
        <a:lstStyle/>
        <a:p>
          <a:r>
            <a:rPr lang="el-GR" dirty="0"/>
            <a:t>Ειρήνη</a:t>
          </a:r>
        </a:p>
      </dgm:t>
    </dgm:pt>
    <dgm:pt modelId="{2AA36863-5E30-4D4A-B3BF-399E8B8EB2FA}" type="parTrans" cxnId="{3961E752-E296-4FFA-8BA9-811514502652}">
      <dgm:prSet/>
      <dgm:spPr/>
      <dgm:t>
        <a:bodyPr/>
        <a:lstStyle/>
        <a:p>
          <a:endParaRPr lang="el-GR"/>
        </a:p>
      </dgm:t>
    </dgm:pt>
    <dgm:pt modelId="{A7EA4FB2-478B-4A61-95AB-97830887B826}" type="sibTrans" cxnId="{3961E752-E296-4FFA-8BA9-811514502652}">
      <dgm:prSet/>
      <dgm:spPr/>
      <dgm:t>
        <a:bodyPr/>
        <a:lstStyle/>
        <a:p>
          <a:endParaRPr lang="el-GR"/>
        </a:p>
      </dgm:t>
    </dgm:pt>
    <dgm:pt modelId="{A00B3FE7-71B5-42F2-A070-54E13FBE00C1}">
      <dgm:prSet phldrT="[Κείμενο]"/>
      <dgm:spPr/>
      <dgm:t>
        <a:bodyPr/>
        <a:lstStyle/>
        <a:p>
          <a:r>
            <a:rPr lang="el-GR" dirty="0"/>
            <a:t>Εθισμός</a:t>
          </a:r>
        </a:p>
      </dgm:t>
    </dgm:pt>
    <dgm:pt modelId="{0F720E74-6546-408B-B4EE-EC6C30CD26A2}" type="parTrans" cxnId="{7018C3AF-470B-41FC-9F29-CBD54DC5F55F}">
      <dgm:prSet/>
      <dgm:spPr/>
      <dgm:t>
        <a:bodyPr/>
        <a:lstStyle/>
        <a:p>
          <a:endParaRPr lang="el-GR"/>
        </a:p>
      </dgm:t>
    </dgm:pt>
    <dgm:pt modelId="{7EDD3923-C2F7-48F6-87C8-E2E3BB323062}" type="sibTrans" cxnId="{7018C3AF-470B-41FC-9F29-CBD54DC5F55F}">
      <dgm:prSet/>
      <dgm:spPr/>
      <dgm:t>
        <a:bodyPr/>
        <a:lstStyle/>
        <a:p>
          <a:endParaRPr lang="el-GR"/>
        </a:p>
      </dgm:t>
    </dgm:pt>
    <dgm:pt modelId="{2CF8C028-9AB7-4506-BC02-D65F6A55BF16}">
      <dgm:prSet phldrT="[Κείμενο]"/>
      <dgm:spPr/>
      <dgm:t>
        <a:bodyPr/>
        <a:lstStyle/>
        <a:p>
          <a:r>
            <a:rPr lang="el-GR" dirty="0"/>
            <a:t>Μιχάλης</a:t>
          </a:r>
        </a:p>
      </dgm:t>
    </dgm:pt>
    <dgm:pt modelId="{FEC9FC4D-EAB9-4C2F-A442-2F9248CC0E56}" type="parTrans" cxnId="{3481CE59-9519-4FA5-8B19-468334BB2E7F}">
      <dgm:prSet/>
      <dgm:spPr/>
      <dgm:t>
        <a:bodyPr/>
        <a:lstStyle/>
        <a:p>
          <a:endParaRPr lang="el-GR"/>
        </a:p>
      </dgm:t>
    </dgm:pt>
    <dgm:pt modelId="{9F1FE784-07DE-478E-ABCF-B11D95AD569F}" type="sibTrans" cxnId="{3481CE59-9519-4FA5-8B19-468334BB2E7F}">
      <dgm:prSet/>
      <dgm:spPr/>
      <dgm:t>
        <a:bodyPr/>
        <a:lstStyle/>
        <a:p>
          <a:endParaRPr lang="el-GR"/>
        </a:p>
      </dgm:t>
    </dgm:pt>
    <dgm:pt modelId="{76C456B1-0EE5-4660-B5E0-91C833A6DC61}">
      <dgm:prSet phldrT="[Κείμενο]"/>
      <dgm:spPr/>
      <dgm:t>
        <a:bodyPr/>
        <a:lstStyle/>
        <a:p>
          <a:r>
            <a:rPr lang="el-GR" dirty="0"/>
            <a:t>Ηλεκτρονικές Απάτες</a:t>
          </a:r>
        </a:p>
      </dgm:t>
    </dgm:pt>
    <dgm:pt modelId="{88B07E31-1E10-4698-AC40-013849E7D798}" type="parTrans" cxnId="{67226CD8-AFD0-4E52-B4B0-968CE85F84C6}">
      <dgm:prSet/>
      <dgm:spPr/>
      <dgm:t>
        <a:bodyPr/>
        <a:lstStyle/>
        <a:p>
          <a:endParaRPr lang="el-GR"/>
        </a:p>
      </dgm:t>
    </dgm:pt>
    <dgm:pt modelId="{EE3700D6-ECC9-4259-A339-1FC21852DF39}" type="sibTrans" cxnId="{67226CD8-AFD0-4E52-B4B0-968CE85F84C6}">
      <dgm:prSet/>
      <dgm:spPr/>
      <dgm:t>
        <a:bodyPr/>
        <a:lstStyle/>
        <a:p>
          <a:endParaRPr lang="el-GR"/>
        </a:p>
      </dgm:t>
    </dgm:pt>
    <dgm:pt modelId="{32E9C96B-19CB-43E2-9D70-618EC2D72A29}">
      <dgm:prSet phldrT="[Κείμενο]"/>
      <dgm:spPr/>
      <dgm:t>
        <a:bodyPr/>
        <a:lstStyle/>
        <a:p>
          <a:r>
            <a:rPr lang="el-GR" dirty="0"/>
            <a:t>Γαβριήλ</a:t>
          </a:r>
        </a:p>
      </dgm:t>
    </dgm:pt>
    <dgm:pt modelId="{8A33CBB9-1DFF-438D-BB4F-C94378101E51}" type="parTrans" cxnId="{6C5C0529-C7A0-4354-94BC-3DA7FDB449EE}">
      <dgm:prSet/>
      <dgm:spPr/>
      <dgm:t>
        <a:bodyPr/>
        <a:lstStyle/>
        <a:p>
          <a:endParaRPr lang="el-GR"/>
        </a:p>
      </dgm:t>
    </dgm:pt>
    <dgm:pt modelId="{0C1310C8-A007-43F4-A47C-5EAD5E893C76}" type="sibTrans" cxnId="{6C5C0529-C7A0-4354-94BC-3DA7FDB449EE}">
      <dgm:prSet/>
      <dgm:spPr/>
      <dgm:t>
        <a:bodyPr/>
        <a:lstStyle/>
        <a:p>
          <a:endParaRPr lang="el-GR"/>
        </a:p>
      </dgm:t>
    </dgm:pt>
    <dgm:pt modelId="{07EFD195-DDCE-4EBE-8517-598D55744D35}">
      <dgm:prSet phldrT="[Κείμενο]"/>
      <dgm:spPr/>
      <dgm:t>
        <a:bodyPr/>
        <a:lstStyle/>
        <a:p>
          <a:r>
            <a:rPr lang="el-GR" dirty="0"/>
            <a:t>Ηλεκτρονικός Εκφοβισμός</a:t>
          </a:r>
        </a:p>
      </dgm:t>
    </dgm:pt>
    <dgm:pt modelId="{4BA147D8-0A39-4D62-93B3-A5DB4CAC67B2}" type="parTrans" cxnId="{3235EA47-79B3-4812-98E3-7F498EDB0D72}">
      <dgm:prSet/>
      <dgm:spPr/>
      <dgm:t>
        <a:bodyPr/>
        <a:lstStyle/>
        <a:p>
          <a:endParaRPr lang="el-GR"/>
        </a:p>
      </dgm:t>
    </dgm:pt>
    <dgm:pt modelId="{F42C6518-2B50-410C-BBAD-C45DE35B60E5}" type="sibTrans" cxnId="{3235EA47-79B3-4812-98E3-7F498EDB0D72}">
      <dgm:prSet/>
      <dgm:spPr/>
      <dgm:t>
        <a:bodyPr/>
        <a:lstStyle/>
        <a:p>
          <a:endParaRPr lang="el-GR"/>
        </a:p>
      </dgm:t>
    </dgm:pt>
    <dgm:pt modelId="{5999D254-8B25-4BAE-B660-3AD2D03E24A6}" type="pres">
      <dgm:prSet presAssocID="{3D33F69F-D310-44A7-A3E5-3D2B0FE323FE}" presName="Name0" presStyleCnt="0">
        <dgm:presLayoutVars>
          <dgm:dir/>
          <dgm:resizeHandles val="exact"/>
        </dgm:presLayoutVars>
      </dgm:prSet>
      <dgm:spPr/>
    </dgm:pt>
    <dgm:pt modelId="{AB98ECE5-7D80-4016-B3BA-87175095100D}" type="pres">
      <dgm:prSet presAssocID="{3D33F69F-D310-44A7-A3E5-3D2B0FE323FE}" presName="bkgdShp" presStyleLbl="alignAccFollowNode1" presStyleIdx="0" presStyleCnt="1"/>
      <dgm:spPr/>
    </dgm:pt>
    <dgm:pt modelId="{F4D40868-C7EF-4294-98A3-64F863EBB318}" type="pres">
      <dgm:prSet presAssocID="{3D33F69F-D310-44A7-A3E5-3D2B0FE323FE}" presName="linComp" presStyleCnt="0"/>
      <dgm:spPr/>
    </dgm:pt>
    <dgm:pt modelId="{B24ED334-1819-4B34-A86C-4593963A3B6E}" type="pres">
      <dgm:prSet presAssocID="{B97E95F6-76A5-4B45-9C34-6867E07FC508}" presName="compNode" presStyleCnt="0"/>
      <dgm:spPr/>
    </dgm:pt>
    <dgm:pt modelId="{E0F43B62-A6FF-4CA1-926C-2A559C7D1731}" type="pres">
      <dgm:prSet presAssocID="{B97E95F6-76A5-4B45-9C34-6867E07FC508}" presName="node" presStyleLbl="node1" presStyleIdx="0" presStyleCnt="5">
        <dgm:presLayoutVars>
          <dgm:bulletEnabled val="1"/>
        </dgm:presLayoutVars>
      </dgm:prSet>
      <dgm:spPr/>
    </dgm:pt>
    <dgm:pt modelId="{94B3788C-8658-4900-B77C-746E0AD1AF09}" type="pres">
      <dgm:prSet presAssocID="{B97E95F6-76A5-4B45-9C34-6867E07FC508}" presName="invisiNode" presStyleLbl="node1" presStyleIdx="0" presStyleCnt="5"/>
      <dgm:spPr/>
    </dgm:pt>
    <dgm:pt modelId="{C5BFCAE1-FE80-4F94-B9E8-7EB0CB9C5EB1}" type="pres">
      <dgm:prSet presAssocID="{B97E95F6-76A5-4B45-9C34-6867E07FC508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A20BEB-3A5C-4587-B895-0A5C62045845}" type="pres">
      <dgm:prSet presAssocID="{E546A922-B7F9-4209-AE43-A62B5390BDE2}" presName="sibTrans" presStyleLbl="sibTrans2D1" presStyleIdx="0" presStyleCnt="0"/>
      <dgm:spPr/>
    </dgm:pt>
    <dgm:pt modelId="{8781DF91-5CC0-4042-ADF0-417D30A9BC99}" type="pres">
      <dgm:prSet presAssocID="{F327DAF2-0E95-4CBC-AD02-C9A19D848C16}" presName="compNode" presStyleCnt="0"/>
      <dgm:spPr/>
    </dgm:pt>
    <dgm:pt modelId="{E5E14699-EEB1-4784-9722-C879C4757B5E}" type="pres">
      <dgm:prSet presAssocID="{F327DAF2-0E95-4CBC-AD02-C9A19D848C16}" presName="node" presStyleLbl="node1" presStyleIdx="1" presStyleCnt="5">
        <dgm:presLayoutVars>
          <dgm:bulletEnabled val="1"/>
        </dgm:presLayoutVars>
      </dgm:prSet>
      <dgm:spPr/>
    </dgm:pt>
    <dgm:pt modelId="{9BEC3758-9436-4D81-8F15-E1C43226E757}" type="pres">
      <dgm:prSet presAssocID="{F327DAF2-0E95-4CBC-AD02-C9A19D848C16}" presName="invisiNode" presStyleLbl="node1" presStyleIdx="1" presStyleCnt="5"/>
      <dgm:spPr/>
    </dgm:pt>
    <dgm:pt modelId="{C29C4BAC-ED47-46C9-B5D1-BCD96C3EB451}" type="pres">
      <dgm:prSet presAssocID="{F327DAF2-0E95-4CBC-AD02-C9A19D848C16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CD2C0C2-203C-47F5-AF4C-59C82E19303A}" type="pres">
      <dgm:prSet presAssocID="{9460D2BC-767E-4068-8674-BC4442D2D441}" presName="sibTrans" presStyleLbl="sibTrans2D1" presStyleIdx="0" presStyleCnt="0"/>
      <dgm:spPr/>
    </dgm:pt>
    <dgm:pt modelId="{D06A1106-ACA2-4F2C-976B-EBDDA56B5603}" type="pres">
      <dgm:prSet presAssocID="{D36C57FD-4AF1-4DD7-9BE2-9B3A5C037785}" presName="compNode" presStyleCnt="0"/>
      <dgm:spPr/>
    </dgm:pt>
    <dgm:pt modelId="{53580018-2C19-4A88-ADE2-7BA6D789258C}" type="pres">
      <dgm:prSet presAssocID="{D36C57FD-4AF1-4DD7-9BE2-9B3A5C037785}" presName="node" presStyleLbl="node1" presStyleIdx="2" presStyleCnt="5">
        <dgm:presLayoutVars>
          <dgm:bulletEnabled val="1"/>
        </dgm:presLayoutVars>
      </dgm:prSet>
      <dgm:spPr/>
    </dgm:pt>
    <dgm:pt modelId="{82A9D4F9-A6A3-49C1-BB65-4E321C83678E}" type="pres">
      <dgm:prSet presAssocID="{D36C57FD-4AF1-4DD7-9BE2-9B3A5C037785}" presName="invisiNode" presStyleLbl="node1" presStyleIdx="2" presStyleCnt="5"/>
      <dgm:spPr/>
    </dgm:pt>
    <dgm:pt modelId="{B7E14911-BF1B-4016-B702-14B371EC7DE3}" type="pres">
      <dgm:prSet presAssocID="{D36C57FD-4AF1-4DD7-9BE2-9B3A5C037785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AE63F63-FD85-4AFE-8E73-2B5CBD592715}" type="pres">
      <dgm:prSet presAssocID="{A7EA4FB2-478B-4A61-95AB-97830887B826}" presName="sibTrans" presStyleLbl="sibTrans2D1" presStyleIdx="0" presStyleCnt="0"/>
      <dgm:spPr/>
    </dgm:pt>
    <dgm:pt modelId="{D7C1C707-B7C8-4B55-8169-7EB274242685}" type="pres">
      <dgm:prSet presAssocID="{2CF8C028-9AB7-4506-BC02-D65F6A55BF16}" presName="compNode" presStyleCnt="0"/>
      <dgm:spPr/>
    </dgm:pt>
    <dgm:pt modelId="{E1FBAD84-7C96-4AD4-A1B5-3A448B5CA7A8}" type="pres">
      <dgm:prSet presAssocID="{2CF8C028-9AB7-4506-BC02-D65F6A55BF16}" presName="node" presStyleLbl="node1" presStyleIdx="3" presStyleCnt="5">
        <dgm:presLayoutVars>
          <dgm:bulletEnabled val="1"/>
        </dgm:presLayoutVars>
      </dgm:prSet>
      <dgm:spPr/>
    </dgm:pt>
    <dgm:pt modelId="{2CD693D4-B78A-42CE-B7F6-41C015C48E10}" type="pres">
      <dgm:prSet presAssocID="{2CF8C028-9AB7-4506-BC02-D65F6A55BF16}" presName="invisiNode" presStyleLbl="node1" presStyleIdx="3" presStyleCnt="5"/>
      <dgm:spPr/>
    </dgm:pt>
    <dgm:pt modelId="{103008F6-33DE-4DA0-ADFB-9E4F974CE599}" type="pres">
      <dgm:prSet presAssocID="{2CF8C028-9AB7-4506-BC02-D65F6A55BF16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4CA11C5-6434-4DA2-A24C-68A3C2DAAE5F}" type="pres">
      <dgm:prSet presAssocID="{9F1FE784-07DE-478E-ABCF-B11D95AD569F}" presName="sibTrans" presStyleLbl="sibTrans2D1" presStyleIdx="0" presStyleCnt="0"/>
      <dgm:spPr/>
    </dgm:pt>
    <dgm:pt modelId="{352ABD3F-A35F-4FE4-A695-E582B8FAC6C8}" type="pres">
      <dgm:prSet presAssocID="{32E9C96B-19CB-43E2-9D70-618EC2D72A29}" presName="compNode" presStyleCnt="0"/>
      <dgm:spPr/>
    </dgm:pt>
    <dgm:pt modelId="{EC8DD8D0-83DB-4F85-9098-884C755494E5}" type="pres">
      <dgm:prSet presAssocID="{32E9C96B-19CB-43E2-9D70-618EC2D72A29}" presName="node" presStyleLbl="node1" presStyleIdx="4" presStyleCnt="5">
        <dgm:presLayoutVars>
          <dgm:bulletEnabled val="1"/>
        </dgm:presLayoutVars>
      </dgm:prSet>
      <dgm:spPr/>
    </dgm:pt>
    <dgm:pt modelId="{CCBC4838-576A-48A7-9E99-80BC7953BC8F}" type="pres">
      <dgm:prSet presAssocID="{32E9C96B-19CB-43E2-9D70-618EC2D72A29}" presName="invisiNode" presStyleLbl="node1" presStyleIdx="4" presStyleCnt="5"/>
      <dgm:spPr/>
    </dgm:pt>
    <dgm:pt modelId="{FCCA1070-D18B-4A02-9166-2B01F3AFD76F}" type="pres">
      <dgm:prSet presAssocID="{32E9C96B-19CB-43E2-9D70-618EC2D72A29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89F7B003-480E-4CA3-8566-D55FCADD5B71}" srcId="{B97E95F6-76A5-4B45-9C34-6867E07FC508}" destId="{5AE87557-1A6A-4F0E-837F-8FEB76E3BBDE}" srcOrd="0" destOrd="0" parTransId="{0C4270FE-22DB-4AD8-BE3D-B4A793DE1830}" sibTransId="{3C556B93-DBA0-4014-8CC2-0E7FE933FBFB}"/>
    <dgm:cxn modelId="{6125510B-7C74-475F-94BB-892B19C60A07}" type="presOf" srcId="{5AE87557-1A6A-4F0E-837F-8FEB76E3BBDE}" destId="{E0F43B62-A6FF-4CA1-926C-2A559C7D1731}" srcOrd="0" destOrd="1" presId="urn:microsoft.com/office/officeart/2005/8/layout/pList2#1"/>
    <dgm:cxn modelId="{1983D10D-C6A6-4387-8982-3C4C174AF7AE}" type="presOf" srcId="{D36C57FD-4AF1-4DD7-9BE2-9B3A5C037785}" destId="{53580018-2C19-4A88-ADE2-7BA6D789258C}" srcOrd="0" destOrd="0" presId="urn:microsoft.com/office/officeart/2005/8/layout/pList2#1"/>
    <dgm:cxn modelId="{CB416311-2175-46C3-8922-4F1159BF3D5B}" type="presOf" srcId="{B97E95F6-76A5-4B45-9C34-6867E07FC508}" destId="{E0F43B62-A6FF-4CA1-926C-2A559C7D1731}" srcOrd="0" destOrd="0" presId="urn:microsoft.com/office/officeart/2005/8/layout/pList2#1"/>
    <dgm:cxn modelId="{1F358515-88A8-49E6-884A-42099E9F3432}" type="presOf" srcId="{2CF8C028-9AB7-4506-BC02-D65F6A55BF16}" destId="{E1FBAD84-7C96-4AD4-A1B5-3A448B5CA7A8}" srcOrd="0" destOrd="0" presId="urn:microsoft.com/office/officeart/2005/8/layout/pList2#1"/>
    <dgm:cxn modelId="{6C5C0529-C7A0-4354-94BC-3DA7FDB449EE}" srcId="{3D33F69F-D310-44A7-A3E5-3D2B0FE323FE}" destId="{32E9C96B-19CB-43E2-9D70-618EC2D72A29}" srcOrd="4" destOrd="0" parTransId="{8A33CBB9-1DFF-438D-BB4F-C94378101E51}" sibTransId="{0C1310C8-A007-43F4-A47C-5EAD5E893C76}"/>
    <dgm:cxn modelId="{214AE62F-A11D-4352-8A68-36882FB5ADB7}" type="presOf" srcId="{3D33F69F-D310-44A7-A3E5-3D2B0FE323FE}" destId="{5999D254-8B25-4BAE-B660-3AD2D03E24A6}" srcOrd="0" destOrd="0" presId="urn:microsoft.com/office/officeart/2005/8/layout/pList2#1"/>
    <dgm:cxn modelId="{3235EA47-79B3-4812-98E3-7F498EDB0D72}" srcId="{32E9C96B-19CB-43E2-9D70-618EC2D72A29}" destId="{07EFD195-DDCE-4EBE-8517-598D55744D35}" srcOrd="0" destOrd="0" parTransId="{4BA147D8-0A39-4D62-93B3-A5DB4CAC67B2}" sibTransId="{F42C6518-2B50-410C-BBAD-C45DE35B60E5}"/>
    <dgm:cxn modelId="{78397E68-087A-4F42-B644-8F59B9B30354}" type="presOf" srcId="{F327DAF2-0E95-4CBC-AD02-C9A19D848C16}" destId="{E5E14699-EEB1-4784-9722-C879C4757B5E}" srcOrd="0" destOrd="0" presId="urn:microsoft.com/office/officeart/2005/8/layout/pList2#1"/>
    <dgm:cxn modelId="{15140B72-780F-4AC1-BE9B-F55FEC8847F0}" type="presOf" srcId="{9F1FE784-07DE-478E-ABCF-B11D95AD569F}" destId="{94CA11C5-6434-4DA2-A24C-68A3C2DAAE5F}" srcOrd="0" destOrd="0" presId="urn:microsoft.com/office/officeart/2005/8/layout/pList2#1"/>
    <dgm:cxn modelId="{3961E752-E296-4FFA-8BA9-811514502652}" srcId="{3D33F69F-D310-44A7-A3E5-3D2B0FE323FE}" destId="{D36C57FD-4AF1-4DD7-9BE2-9B3A5C037785}" srcOrd="2" destOrd="0" parTransId="{2AA36863-5E30-4D4A-B3BF-399E8B8EB2FA}" sibTransId="{A7EA4FB2-478B-4A61-95AB-97830887B826}"/>
    <dgm:cxn modelId="{3481CE59-9519-4FA5-8B19-468334BB2E7F}" srcId="{3D33F69F-D310-44A7-A3E5-3D2B0FE323FE}" destId="{2CF8C028-9AB7-4506-BC02-D65F6A55BF16}" srcOrd="3" destOrd="0" parTransId="{FEC9FC4D-EAB9-4C2F-A442-2F9248CC0E56}" sibTransId="{9F1FE784-07DE-478E-ABCF-B11D95AD569F}"/>
    <dgm:cxn modelId="{39BFC881-56EC-42D3-BABA-F2BBE4D3ABC7}" srcId="{3D33F69F-D310-44A7-A3E5-3D2B0FE323FE}" destId="{F327DAF2-0E95-4CBC-AD02-C9A19D848C16}" srcOrd="1" destOrd="0" parTransId="{37B2F0DF-7154-471D-8DFF-DAE52F81C667}" sibTransId="{9460D2BC-767E-4068-8674-BC4442D2D441}"/>
    <dgm:cxn modelId="{30188B83-B33D-47C5-B177-818D60E75414}" type="presOf" srcId="{E546A922-B7F9-4209-AE43-A62B5390BDE2}" destId="{A6A20BEB-3A5C-4587-B895-0A5C62045845}" srcOrd="0" destOrd="0" presId="urn:microsoft.com/office/officeart/2005/8/layout/pList2#1"/>
    <dgm:cxn modelId="{4AA60286-F626-4752-AD06-85A8CE56B90A}" type="presOf" srcId="{A7EA4FB2-478B-4A61-95AB-97830887B826}" destId="{DAE63F63-FD85-4AFE-8E73-2B5CBD592715}" srcOrd="0" destOrd="0" presId="urn:microsoft.com/office/officeart/2005/8/layout/pList2#1"/>
    <dgm:cxn modelId="{1716158A-CFA5-418A-A487-284E6C713223}" type="presOf" srcId="{07EFD195-DDCE-4EBE-8517-598D55744D35}" destId="{EC8DD8D0-83DB-4F85-9098-884C755494E5}" srcOrd="0" destOrd="1" presId="urn:microsoft.com/office/officeart/2005/8/layout/pList2#1"/>
    <dgm:cxn modelId="{7018C3AF-470B-41FC-9F29-CBD54DC5F55F}" srcId="{D36C57FD-4AF1-4DD7-9BE2-9B3A5C037785}" destId="{A00B3FE7-71B5-42F2-A070-54E13FBE00C1}" srcOrd="0" destOrd="0" parTransId="{0F720E74-6546-408B-B4EE-EC6C30CD26A2}" sibTransId="{7EDD3923-C2F7-48F6-87C8-E2E3BB323062}"/>
    <dgm:cxn modelId="{961B91B1-F75C-4DFE-AC4C-57B90A962F21}" srcId="{3D33F69F-D310-44A7-A3E5-3D2B0FE323FE}" destId="{B97E95F6-76A5-4B45-9C34-6867E07FC508}" srcOrd="0" destOrd="0" parTransId="{C68E521D-9FB8-4A16-A16E-41E4D7E1500D}" sibTransId="{E546A922-B7F9-4209-AE43-A62B5390BDE2}"/>
    <dgm:cxn modelId="{11814EBE-2AC0-4F9B-8B9B-BF8AC5FA88A0}" type="presOf" srcId="{A00B3FE7-71B5-42F2-A070-54E13FBE00C1}" destId="{53580018-2C19-4A88-ADE2-7BA6D789258C}" srcOrd="0" destOrd="1" presId="urn:microsoft.com/office/officeart/2005/8/layout/pList2#1"/>
    <dgm:cxn modelId="{3419B4C4-AD94-44F4-8038-BFF5CA495F84}" type="presOf" srcId="{76C456B1-0EE5-4660-B5E0-91C833A6DC61}" destId="{E1FBAD84-7C96-4AD4-A1B5-3A448B5CA7A8}" srcOrd="0" destOrd="1" presId="urn:microsoft.com/office/officeart/2005/8/layout/pList2#1"/>
    <dgm:cxn modelId="{67226CD8-AFD0-4E52-B4B0-968CE85F84C6}" srcId="{2CF8C028-9AB7-4506-BC02-D65F6A55BF16}" destId="{76C456B1-0EE5-4660-B5E0-91C833A6DC61}" srcOrd="0" destOrd="0" parTransId="{88B07E31-1E10-4698-AC40-013849E7D798}" sibTransId="{EE3700D6-ECC9-4259-A339-1FC21852DF39}"/>
    <dgm:cxn modelId="{281B91DB-47EB-4B1D-A228-C0E9A3CE3A7C}" type="presOf" srcId="{32E9C96B-19CB-43E2-9D70-618EC2D72A29}" destId="{EC8DD8D0-83DB-4F85-9098-884C755494E5}" srcOrd="0" destOrd="0" presId="urn:microsoft.com/office/officeart/2005/8/layout/pList2#1"/>
    <dgm:cxn modelId="{D4A6E3E4-B532-45EE-B741-EEB28A3146CB}" type="presOf" srcId="{EF1F14C2-6A82-4423-9FFF-13F122D18053}" destId="{E5E14699-EEB1-4784-9722-C879C4757B5E}" srcOrd="0" destOrd="1" presId="urn:microsoft.com/office/officeart/2005/8/layout/pList2#1"/>
    <dgm:cxn modelId="{472A86E6-7338-4A3E-AF38-764C2E344E74}" srcId="{F327DAF2-0E95-4CBC-AD02-C9A19D848C16}" destId="{EF1F14C2-6A82-4423-9FFF-13F122D18053}" srcOrd="0" destOrd="0" parTransId="{E83F097D-8C54-4051-9D66-6435E2B9A90F}" sibTransId="{B2CDB47E-CC7D-478F-87D6-BE9467BC7B03}"/>
    <dgm:cxn modelId="{7F54D7FB-D001-489E-BF1E-91B6322E9D14}" type="presOf" srcId="{9460D2BC-767E-4068-8674-BC4442D2D441}" destId="{2CD2C0C2-203C-47F5-AF4C-59C82E19303A}" srcOrd="0" destOrd="0" presId="urn:microsoft.com/office/officeart/2005/8/layout/pList2#1"/>
    <dgm:cxn modelId="{3184D0EE-A785-4584-B668-2D65DD491910}" type="presParOf" srcId="{5999D254-8B25-4BAE-B660-3AD2D03E24A6}" destId="{AB98ECE5-7D80-4016-B3BA-87175095100D}" srcOrd="0" destOrd="0" presId="urn:microsoft.com/office/officeart/2005/8/layout/pList2#1"/>
    <dgm:cxn modelId="{47F65D16-F4F6-4F21-A0C8-D98829CE97BF}" type="presParOf" srcId="{5999D254-8B25-4BAE-B660-3AD2D03E24A6}" destId="{F4D40868-C7EF-4294-98A3-64F863EBB318}" srcOrd="1" destOrd="0" presId="urn:microsoft.com/office/officeart/2005/8/layout/pList2#1"/>
    <dgm:cxn modelId="{8E230147-766E-4805-B5FB-CC6C9BABC6F3}" type="presParOf" srcId="{F4D40868-C7EF-4294-98A3-64F863EBB318}" destId="{B24ED334-1819-4B34-A86C-4593963A3B6E}" srcOrd="0" destOrd="0" presId="urn:microsoft.com/office/officeart/2005/8/layout/pList2#1"/>
    <dgm:cxn modelId="{5B029CF1-BB8C-4CEA-8DD2-15D9D5667EB4}" type="presParOf" srcId="{B24ED334-1819-4B34-A86C-4593963A3B6E}" destId="{E0F43B62-A6FF-4CA1-926C-2A559C7D1731}" srcOrd="0" destOrd="0" presId="urn:microsoft.com/office/officeart/2005/8/layout/pList2#1"/>
    <dgm:cxn modelId="{1C17384A-9348-4206-A5BB-DAB49FCCF1CB}" type="presParOf" srcId="{B24ED334-1819-4B34-A86C-4593963A3B6E}" destId="{94B3788C-8658-4900-B77C-746E0AD1AF09}" srcOrd="1" destOrd="0" presId="urn:microsoft.com/office/officeart/2005/8/layout/pList2#1"/>
    <dgm:cxn modelId="{7808147B-30E2-4E87-A4EC-BFE222C76976}" type="presParOf" srcId="{B24ED334-1819-4B34-A86C-4593963A3B6E}" destId="{C5BFCAE1-FE80-4F94-B9E8-7EB0CB9C5EB1}" srcOrd="2" destOrd="0" presId="urn:microsoft.com/office/officeart/2005/8/layout/pList2#1"/>
    <dgm:cxn modelId="{ADA8EC43-FDE7-462A-B278-7F0F16F79161}" type="presParOf" srcId="{F4D40868-C7EF-4294-98A3-64F863EBB318}" destId="{A6A20BEB-3A5C-4587-B895-0A5C62045845}" srcOrd="1" destOrd="0" presId="urn:microsoft.com/office/officeart/2005/8/layout/pList2#1"/>
    <dgm:cxn modelId="{551B8F5C-82CF-45AD-859D-9C8CD96B8D20}" type="presParOf" srcId="{F4D40868-C7EF-4294-98A3-64F863EBB318}" destId="{8781DF91-5CC0-4042-ADF0-417D30A9BC99}" srcOrd="2" destOrd="0" presId="urn:microsoft.com/office/officeart/2005/8/layout/pList2#1"/>
    <dgm:cxn modelId="{A552BF51-6681-4D2C-A941-F1DE856F10E5}" type="presParOf" srcId="{8781DF91-5CC0-4042-ADF0-417D30A9BC99}" destId="{E5E14699-EEB1-4784-9722-C879C4757B5E}" srcOrd="0" destOrd="0" presId="urn:microsoft.com/office/officeart/2005/8/layout/pList2#1"/>
    <dgm:cxn modelId="{3A51B987-53E3-45CA-8269-5CE90C972BE4}" type="presParOf" srcId="{8781DF91-5CC0-4042-ADF0-417D30A9BC99}" destId="{9BEC3758-9436-4D81-8F15-E1C43226E757}" srcOrd="1" destOrd="0" presId="urn:microsoft.com/office/officeart/2005/8/layout/pList2#1"/>
    <dgm:cxn modelId="{B8B9DABA-B931-4B36-98DC-DD9313848BA9}" type="presParOf" srcId="{8781DF91-5CC0-4042-ADF0-417D30A9BC99}" destId="{C29C4BAC-ED47-46C9-B5D1-BCD96C3EB451}" srcOrd="2" destOrd="0" presId="urn:microsoft.com/office/officeart/2005/8/layout/pList2#1"/>
    <dgm:cxn modelId="{25BEB8E4-CBA3-49F4-9398-A2491342B163}" type="presParOf" srcId="{F4D40868-C7EF-4294-98A3-64F863EBB318}" destId="{2CD2C0C2-203C-47F5-AF4C-59C82E19303A}" srcOrd="3" destOrd="0" presId="urn:microsoft.com/office/officeart/2005/8/layout/pList2#1"/>
    <dgm:cxn modelId="{5C666CAB-F09F-4655-98B1-9B946886DCA2}" type="presParOf" srcId="{F4D40868-C7EF-4294-98A3-64F863EBB318}" destId="{D06A1106-ACA2-4F2C-976B-EBDDA56B5603}" srcOrd="4" destOrd="0" presId="urn:microsoft.com/office/officeart/2005/8/layout/pList2#1"/>
    <dgm:cxn modelId="{DF13D14F-3616-4751-AE78-375A891B26B7}" type="presParOf" srcId="{D06A1106-ACA2-4F2C-976B-EBDDA56B5603}" destId="{53580018-2C19-4A88-ADE2-7BA6D789258C}" srcOrd="0" destOrd="0" presId="urn:microsoft.com/office/officeart/2005/8/layout/pList2#1"/>
    <dgm:cxn modelId="{E68D7A39-B0CD-46A2-86A8-58CDBDD9BE2C}" type="presParOf" srcId="{D06A1106-ACA2-4F2C-976B-EBDDA56B5603}" destId="{82A9D4F9-A6A3-49C1-BB65-4E321C83678E}" srcOrd="1" destOrd="0" presId="urn:microsoft.com/office/officeart/2005/8/layout/pList2#1"/>
    <dgm:cxn modelId="{09609D6B-6625-4933-9A1C-9664C6E4C961}" type="presParOf" srcId="{D06A1106-ACA2-4F2C-976B-EBDDA56B5603}" destId="{B7E14911-BF1B-4016-B702-14B371EC7DE3}" srcOrd="2" destOrd="0" presId="urn:microsoft.com/office/officeart/2005/8/layout/pList2#1"/>
    <dgm:cxn modelId="{C3950650-4A54-477A-9A23-C52A99B67B4F}" type="presParOf" srcId="{F4D40868-C7EF-4294-98A3-64F863EBB318}" destId="{DAE63F63-FD85-4AFE-8E73-2B5CBD592715}" srcOrd="5" destOrd="0" presId="urn:microsoft.com/office/officeart/2005/8/layout/pList2#1"/>
    <dgm:cxn modelId="{19B5D714-05C5-46F6-B1E3-C62110871D69}" type="presParOf" srcId="{F4D40868-C7EF-4294-98A3-64F863EBB318}" destId="{D7C1C707-B7C8-4B55-8169-7EB274242685}" srcOrd="6" destOrd="0" presId="urn:microsoft.com/office/officeart/2005/8/layout/pList2#1"/>
    <dgm:cxn modelId="{57650EE2-C393-43DE-9BBE-794F391EEB5D}" type="presParOf" srcId="{D7C1C707-B7C8-4B55-8169-7EB274242685}" destId="{E1FBAD84-7C96-4AD4-A1B5-3A448B5CA7A8}" srcOrd="0" destOrd="0" presId="urn:microsoft.com/office/officeart/2005/8/layout/pList2#1"/>
    <dgm:cxn modelId="{BCB29A3B-FBA6-4C80-8709-0B32FED2074D}" type="presParOf" srcId="{D7C1C707-B7C8-4B55-8169-7EB274242685}" destId="{2CD693D4-B78A-42CE-B7F6-41C015C48E10}" srcOrd="1" destOrd="0" presId="urn:microsoft.com/office/officeart/2005/8/layout/pList2#1"/>
    <dgm:cxn modelId="{EF9DCF6A-AA75-4EEE-88FE-F0093FFC96DC}" type="presParOf" srcId="{D7C1C707-B7C8-4B55-8169-7EB274242685}" destId="{103008F6-33DE-4DA0-ADFB-9E4F974CE599}" srcOrd="2" destOrd="0" presId="urn:microsoft.com/office/officeart/2005/8/layout/pList2#1"/>
    <dgm:cxn modelId="{E15F1D5B-E773-4FC8-9372-181ACC843F0A}" type="presParOf" srcId="{F4D40868-C7EF-4294-98A3-64F863EBB318}" destId="{94CA11C5-6434-4DA2-A24C-68A3C2DAAE5F}" srcOrd="7" destOrd="0" presId="urn:microsoft.com/office/officeart/2005/8/layout/pList2#1"/>
    <dgm:cxn modelId="{F13C9ED5-B30F-4B27-AAC9-F9B8925916A4}" type="presParOf" srcId="{F4D40868-C7EF-4294-98A3-64F863EBB318}" destId="{352ABD3F-A35F-4FE4-A695-E582B8FAC6C8}" srcOrd="8" destOrd="0" presId="urn:microsoft.com/office/officeart/2005/8/layout/pList2#1"/>
    <dgm:cxn modelId="{94DC6702-2B42-4ABA-895A-20D02243522D}" type="presParOf" srcId="{352ABD3F-A35F-4FE4-A695-E582B8FAC6C8}" destId="{EC8DD8D0-83DB-4F85-9098-884C755494E5}" srcOrd="0" destOrd="0" presId="urn:microsoft.com/office/officeart/2005/8/layout/pList2#1"/>
    <dgm:cxn modelId="{7D5070AF-8286-4397-9FD2-FF2CC40E28BC}" type="presParOf" srcId="{352ABD3F-A35F-4FE4-A695-E582B8FAC6C8}" destId="{CCBC4838-576A-48A7-9E99-80BC7953BC8F}" srcOrd="1" destOrd="0" presId="urn:microsoft.com/office/officeart/2005/8/layout/pList2#1"/>
    <dgm:cxn modelId="{AB5511A5-94E0-4FB4-BA37-F10BE58EF79A}" type="presParOf" srcId="{352ABD3F-A35F-4FE4-A695-E582B8FAC6C8}" destId="{FCCA1070-D18B-4A02-9166-2B01F3AFD76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E2E06A-086E-402A-BFEB-EB29FE228A84}" type="doc">
      <dgm:prSet loTypeId="urn:microsoft.com/office/officeart/2005/8/layout/bProcess4" loCatId="process" qsTypeId="urn:microsoft.com/office/officeart/2005/8/quickstyle/simple4" qsCatId="simple" csTypeId="urn:microsoft.com/office/officeart/2005/8/colors/colorful1#4" csCatId="colorful" phldr="1"/>
      <dgm:spPr/>
    </dgm:pt>
    <dgm:pt modelId="{ECE11D0C-1B19-4CC5-9375-F44751E376D6}">
      <dgm:prSet phldrT="[Κείμενο]"/>
      <dgm:spPr/>
      <dgm:t>
        <a:bodyPr/>
        <a:lstStyle/>
        <a:p>
          <a:r>
            <a:rPr lang="el-GR" dirty="0"/>
            <a:t>αρχίσαμε να επιλέγουμε το υλικό που</a:t>
          </a:r>
        </a:p>
      </dgm:t>
    </dgm:pt>
    <dgm:pt modelId="{9A19FD5D-3822-4DB3-BBBE-43D6A15B5CD6}" type="parTrans" cxnId="{13F88BEC-7BBF-44E6-B8D6-BC0AE1D1962C}">
      <dgm:prSet/>
      <dgm:spPr/>
      <dgm:t>
        <a:bodyPr/>
        <a:lstStyle/>
        <a:p>
          <a:endParaRPr lang="el-GR"/>
        </a:p>
      </dgm:t>
    </dgm:pt>
    <dgm:pt modelId="{13C78915-3F5E-4238-AA85-828D6226EABB}" type="sibTrans" cxnId="{13F88BEC-7BBF-44E6-B8D6-BC0AE1D1962C}">
      <dgm:prSet/>
      <dgm:spPr/>
      <dgm:t>
        <a:bodyPr/>
        <a:lstStyle/>
        <a:p>
          <a:endParaRPr lang="el-GR"/>
        </a:p>
      </dgm:t>
    </dgm:pt>
    <dgm:pt modelId="{E5215ABA-C476-46CD-AE71-D29EEADC7FAA}">
      <dgm:prSet phldrT="[Κείμενο]"/>
      <dgm:spPr/>
      <dgm:t>
        <a:bodyPr/>
        <a:lstStyle/>
        <a:p>
          <a:r>
            <a:rPr lang="el-GR" dirty="0"/>
            <a:t>θα χρησιμοποιούσαμε για την δημιουργία των αφισών μας με το εργαλείο </a:t>
          </a:r>
          <a:r>
            <a:rPr lang="en-US" dirty="0" err="1"/>
            <a:t>Venngage</a:t>
          </a:r>
          <a:endParaRPr lang="el-GR" dirty="0"/>
        </a:p>
      </dgm:t>
    </dgm:pt>
    <dgm:pt modelId="{6CBFF1F1-8143-410A-B3F6-06AFB2974832}" type="parTrans" cxnId="{5A808391-3F54-40D3-901D-FDC2D0A6C420}">
      <dgm:prSet/>
      <dgm:spPr/>
      <dgm:t>
        <a:bodyPr/>
        <a:lstStyle/>
        <a:p>
          <a:endParaRPr lang="el-GR"/>
        </a:p>
      </dgm:t>
    </dgm:pt>
    <dgm:pt modelId="{862E789B-8306-4B95-B260-7E3F56CEE858}" type="sibTrans" cxnId="{5A808391-3F54-40D3-901D-FDC2D0A6C420}">
      <dgm:prSet/>
      <dgm:spPr/>
      <dgm:t>
        <a:bodyPr/>
        <a:lstStyle/>
        <a:p>
          <a:endParaRPr lang="el-GR"/>
        </a:p>
      </dgm:t>
    </dgm:pt>
    <dgm:pt modelId="{CE488696-667B-43C5-A36D-CF795AA463CD}">
      <dgm:prSet phldrT="[Κείμενο]"/>
      <dgm:spPr/>
      <dgm:t>
        <a:bodyPr/>
        <a:lstStyle/>
        <a:p>
          <a:r>
            <a:rPr lang="el-GR" dirty="0"/>
            <a:t>με στόχο να χρησιμοποιηθούν ως βάση για τις δράσεις μας την Ημέρα του Ασφαλούς Διαδικτύου</a:t>
          </a:r>
        </a:p>
      </dgm:t>
    </dgm:pt>
    <dgm:pt modelId="{B461AD34-EA66-4B9F-B977-CA12A2D389EA}" type="parTrans" cxnId="{D4C6CC82-9070-4C00-8656-36C63E4311E7}">
      <dgm:prSet/>
      <dgm:spPr/>
      <dgm:t>
        <a:bodyPr/>
        <a:lstStyle/>
        <a:p>
          <a:endParaRPr lang="el-GR"/>
        </a:p>
      </dgm:t>
    </dgm:pt>
    <dgm:pt modelId="{63F1314C-B2B8-4F8B-A07E-C9DB7C2E4866}" type="sibTrans" cxnId="{D4C6CC82-9070-4C00-8656-36C63E4311E7}">
      <dgm:prSet/>
      <dgm:spPr/>
      <dgm:t>
        <a:bodyPr/>
        <a:lstStyle/>
        <a:p>
          <a:endParaRPr lang="el-GR"/>
        </a:p>
      </dgm:t>
    </dgm:pt>
    <dgm:pt modelId="{2A80C050-284F-4022-A8D4-A77614157DF1}" type="pres">
      <dgm:prSet presAssocID="{FFE2E06A-086E-402A-BFEB-EB29FE228A84}" presName="Name0" presStyleCnt="0">
        <dgm:presLayoutVars>
          <dgm:dir/>
          <dgm:resizeHandles/>
        </dgm:presLayoutVars>
      </dgm:prSet>
      <dgm:spPr/>
    </dgm:pt>
    <dgm:pt modelId="{49CB722F-7432-4AC1-B26E-08B3454734E9}" type="pres">
      <dgm:prSet presAssocID="{ECE11D0C-1B19-4CC5-9375-F44751E376D6}" presName="compNode" presStyleCnt="0"/>
      <dgm:spPr/>
    </dgm:pt>
    <dgm:pt modelId="{5F494616-33CE-4249-B698-BE05375D2E61}" type="pres">
      <dgm:prSet presAssocID="{ECE11D0C-1B19-4CC5-9375-F44751E376D6}" presName="dummyConnPt" presStyleCnt="0"/>
      <dgm:spPr/>
    </dgm:pt>
    <dgm:pt modelId="{5BA288D3-4079-4693-805E-341231E5437E}" type="pres">
      <dgm:prSet presAssocID="{ECE11D0C-1B19-4CC5-9375-F44751E376D6}" presName="node" presStyleLbl="node1" presStyleIdx="0" presStyleCnt="3">
        <dgm:presLayoutVars>
          <dgm:bulletEnabled val="1"/>
        </dgm:presLayoutVars>
      </dgm:prSet>
      <dgm:spPr/>
    </dgm:pt>
    <dgm:pt modelId="{67889ECF-4074-4B51-880A-D6A4F9F4F06D}" type="pres">
      <dgm:prSet presAssocID="{13C78915-3F5E-4238-AA85-828D6226EABB}" presName="sibTrans" presStyleLbl="bgSibTrans2D1" presStyleIdx="0" presStyleCnt="2"/>
      <dgm:spPr/>
    </dgm:pt>
    <dgm:pt modelId="{0756925E-ED40-4D7E-90D5-F6A6F6B7702F}" type="pres">
      <dgm:prSet presAssocID="{E5215ABA-C476-46CD-AE71-D29EEADC7FAA}" presName="compNode" presStyleCnt="0"/>
      <dgm:spPr/>
    </dgm:pt>
    <dgm:pt modelId="{6D7F4D74-DF82-46A9-A44A-3DEB015EDB3C}" type="pres">
      <dgm:prSet presAssocID="{E5215ABA-C476-46CD-AE71-D29EEADC7FAA}" presName="dummyConnPt" presStyleCnt="0"/>
      <dgm:spPr/>
    </dgm:pt>
    <dgm:pt modelId="{72AC2D49-410A-4195-80E5-BE0ECE83B1C8}" type="pres">
      <dgm:prSet presAssocID="{E5215ABA-C476-46CD-AE71-D29EEADC7FAA}" presName="node" presStyleLbl="node1" presStyleIdx="1" presStyleCnt="3">
        <dgm:presLayoutVars>
          <dgm:bulletEnabled val="1"/>
        </dgm:presLayoutVars>
      </dgm:prSet>
      <dgm:spPr/>
    </dgm:pt>
    <dgm:pt modelId="{60E51210-013F-4BAE-B9F4-B71731A31C1A}" type="pres">
      <dgm:prSet presAssocID="{862E789B-8306-4B95-B260-7E3F56CEE858}" presName="sibTrans" presStyleLbl="bgSibTrans2D1" presStyleIdx="1" presStyleCnt="2"/>
      <dgm:spPr/>
    </dgm:pt>
    <dgm:pt modelId="{A4779C55-21CE-4830-8FA8-C4CF59029076}" type="pres">
      <dgm:prSet presAssocID="{CE488696-667B-43C5-A36D-CF795AA463CD}" presName="compNode" presStyleCnt="0"/>
      <dgm:spPr/>
    </dgm:pt>
    <dgm:pt modelId="{365975DC-ACA2-44EA-8480-B94DAD3E9830}" type="pres">
      <dgm:prSet presAssocID="{CE488696-667B-43C5-A36D-CF795AA463CD}" presName="dummyConnPt" presStyleCnt="0"/>
      <dgm:spPr/>
    </dgm:pt>
    <dgm:pt modelId="{9EFDE45C-1065-4928-A8E5-BE9656EBDE49}" type="pres">
      <dgm:prSet presAssocID="{CE488696-667B-43C5-A36D-CF795AA463CD}" presName="node" presStyleLbl="node1" presStyleIdx="2" presStyleCnt="3">
        <dgm:presLayoutVars>
          <dgm:bulletEnabled val="1"/>
        </dgm:presLayoutVars>
      </dgm:prSet>
      <dgm:spPr/>
    </dgm:pt>
  </dgm:ptLst>
  <dgm:cxnLst>
    <dgm:cxn modelId="{961EC044-D760-4F82-AE4B-E9B6A72D155D}" type="presOf" srcId="{CE488696-667B-43C5-A36D-CF795AA463CD}" destId="{9EFDE45C-1065-4928-A8E5-BE9656EBDE49}" srcOrd="0" destOrd="0" presId="urn:microsoft.com/office/officeart/2005/8/layout/bProcess4"/>
    <dgm:cxn modelId="{4FD3F066-6620-4A12-B51D-488A6AB5AB7E}" type="presOf" srcId="{FFE2E06A-086E-402A-BFEB-EB29FE228A84}" destId="{2A80C050-284F-4022-A8D4-A77614157DF1}" srcOrd="0" destOrd="0" presId="urn:microsoft.com/office/officeart/2005/8/layout/bProcess4"/>
    <dgm:cxn modelId="{96AB4F71-1A67-43D9-B399-C94118455B33}" type="presOf" srcId="{13C78915-3F5E-4238-AA85-828D6226EABB}" destId="{67889ECF-4074-4B51-880A-D6A4F9F4F06D}" srcOrd="0" destOrd="0" presId="urn:microsoft.com/office/officeart/2005/8/layout/bProcess4"/>
    <dgm:cxn modelId="{94251C7A-54F3-4574-B099-F8E18B784114}" type="presOf" srcId="{E5215ABA-C476-46CD-AE71-D29EEADC7FAA}" destId="{72AC2D49-410A-4195-80E5-BE0ECE83B1C8}" srcOrd="0" destOrd="0" presId="urn:microsoft.com/office/officeart/2005/8/layout/bProcess4"/>
    <dgm:cxn modelId="{D4C6CC82-9070-4C00-8656-36C63E4311E7}" srcId="{FFE2E06A-086E-402A-BFEB-EB29FE228A84}" destId="{CE488696-667B-43C5-A36D-CF795AA463CD}" srcOrd="2" destOrd="0" parTransId="{B461AD34-EA66-4B9F-B977-CA12A2D389EA}" sibTransId="{63F1314C-B2B8-4F8B-A07E-C9DB7C2E4866}"/>
    <dgm:cxn modelId="{F4335B86-45D1-4F7D-8871-6C204D31B82A}" type="presOf" srcId="{ECE11D0C-1B19-4CC5-9375-F44751E376D6}" destId="{5BA288D3-4079-4693-805E-341231E5437E}" srcOrd="0" destOrd="0" presId="urn:microsoft.com/office/officeart/2005/8/layout/bProcess4"/>
    <dgm:cxn modelId="{5A808391-3F54-40D3-901D-FDC2D0A6C420}" srcId="{FFE2E06A-086E-402A-BFEB-EB29FE228A84}" destId="{E5215ABA-C476-46CD-AE71-D29EEADC7FAA}" srcOrd="1" destOrd="0" parTransId="{6CBFF1F1-8143-410A-B3F6-06AFB2974832}" sibTransId="{862E789B-8306-4B95-B260-7E3F56CEE858}"/>
    <dgm:cxn modelId="{9E3CE698-624E-4B68-8084-77C97DCB9AA8}" type="presOf" srcId="{862E789B-8306-4B95-B260-7E3F56CEE858}" destId="{60E51210-013F-4BAE-B9F4-B71731A31C1A}" srcOrd="0" destOrd="0" presId="urn:microsoft.com/office/officeart/2005/8/layout/bProcess4"/>
    <dgm:cxn modelId="{13F88BEC-7BBF-44E6-B8D6-BC0AE1D1962C}" srcId="{FFE2E06A-086E-402A-BFEB-EB29FE228A84}" destId="{ECE11D0C-1B19-4CC5-9375-F44751E376D6}" srcOrd="0" destOrd="0" parTransId="{9A19FD5D-3822-4DB3-BBBE-43D6A15B5CD6}" sibTransId="{13C78915-3F5E-4238-AA85-828D6226EABB}"/>
    <dgm:cxn modelId="{8FC412D5-780A-4542-A4C5-0CF03AB19683}" type="presParOf" srcId="{2A80C050-284F-4022-A8D4-A77614157DF1}" destId="{49CB722F-7432-4AC1-B26E-08B3454734E9}" srcOrd="0" destOrd="0" presId="urn:microsoft.com/office/officeart/2005/8/layout/bProcess4"/>
    <dgm:cxn modelId="{2DCAA140-C7BA-4143-B2C2-C556370F1DDC}" type="presParOf" srcId="{49CB722F-7432-4AC1-B26E-08B3454734E9}" destId="{5F494616-33CE-4249-B698-BE05375D2E61}" srcOrd="0" destOrd="0" presId="urn:microsoft.com/office/officeart/2005/8/layout/bProcess4"/>
    <dgm:cxn modelId="{1C08A906-41B5-40DC-AF20-D8873DFF90CA}" type="presParOf" srcId="{49CB722F-7432-4AC1-B26E-08B3454734E9}" destId="{5BA288D3-4079-4693-805E-341231E5437E}" srcOrd="1" destOrd="0" presId="urn:microsoft.com/office/officeart/2005/8/layout/bProcess4"/>
    <dgm:cxn modelId="{27E80F8E-FC40-4D5A-95D8-3E6B2B7F6C93}" type="presParOf" srcId="{2A80C050-284F-4022-A8D4-A77614157DF1}" destId="{67889ECF-4074-4B51-880A-D6A4F9F4F06D}" srcOrd="1" destOrd="0" presId="urn:microsoft.com/office/officeart/2005/8/layout/bProcess4"/>
    <dgm:cxn modelId="{934FAAC5-437A-4B66-B2F7-59A90902CCDD}" type="presParOf" srcId="{2A80C050-284F-4022-A8D4-A77614157DF1}" destId="{0756925E-ED40-4D7E-90D5-F6A6F6B7702F}" srcOrd="2" destOrd="0" presId="urn:microsoft.com/office/officeart/2005/8/layout/bProcess4"/>
    <dgm:cxn modelId="{B420B90B-0177-49D7-897D-968A111E5239}" type="presParOf" srcId="{0756925E-ED40-4D7E-90D5-F6A6F6B7702F}" destId="{6D7F4D74-DF82-46A9-A44A-3DEB015EDB3C}" srcOrd="0" destOrd="0" presId="urn:microsoft.com/office/officeart/2005/8/layout/bProcess4"/>
    <dgm:cxn modelId="{868E1D5D-EE17-4ACD-8E1F-7CF34F2ABE06}" type="presParOf" srcId="{0756925E-ED40-4D7E-90D5-F6A6F6B7702F}" destId="{72AC2D49-410A-4195-80E5-BE0ECE83B1C8}" srcOrd="1" destOrd="0" presId="urn:microsoft.com/office/officeart/2005/8/layout/bProcess4"/>
    <dgm:cxn modelId="{4B25BC6E-7573-47ED-B56D-BE4E02A06069}" type="presParOf" srcId="{2A80C050-284F-4022-A8D4-A77614157DF1}" destId="{60E51210-013F-4BAE-B9F4-B71731A31C1A}" srcOrd="3" destOrd="0" presId="urn:microsoft.com/office/officeart/2005/8/layout/bProcess4"/>
    <dgm:cxn modelId="{0CFEFB8A-4403-43EA-92C3-139B4483DA0C}" type="presParOf" srcId="{2A80C050-284F-4022-A8D4-A77614157DF1}" destId="{A4779C55-21CE-4830-8FA8-C4CF59029076}" srcOrd="4" destOrd="0" presId="urn:microsoft.com/office/officeart/2005/8/layout/bProcess4"/>
    <dgm:cxn modelId="{2297BA43-9A41-42F8-92E1-289EF8029DF2}" type="presParOf" srcId="{A4779C55-21CE-4830-8FA8-C4CF59029076}" destId="{365975DC-ACA2-44EA-8480-B94DAD3E9830}" srcOrd="0" destOrd="0" presId="urn:microsoft.com/office/officeart/2005/8/layout/bProcess4"/>
    <dgm:cxn modelId="{009687A0-0458-46E8-AD55-8D0C6DAA7F64}" type="presParOf" srcId="{A4779C55-21CE-4830-8FA8-C4CF59029076}" destId="{9EFDE45C-1065-4928-A8E5-BE9656EBDE4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33F69F-D310-44A7-A3E5-3D2B0FE323FE}" type="doc">
      <dgm:prSet loTypeId="urn:microsoft.com/office/officeart/2005/8/layout/vList4#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B97E95F6-76A5-4B45-9C34-6867E07FC508}">
      <dgm:prSet phldrT="[Κείμενο]"/>
      <dgm:spPr/>
      <dgm:t>
        <a:bodyPr/>
        <a:lstStyle/>
        <a:p>
          <a:r>
            <a:rPr lang="el-GR" dirty="0"/>
            <a:t>Αντόνιο</a:t>
          </a:r>
        </a:p>
      </dgm:t>
    </dgm:pt>
    <dgm:pt modelId="{C68E521D-9FB8-4A16-A16E-41E4D7E1500D}" type="parTrans" cxnId="{961B91B1-F75C-4DFE-AC4C-57B90A962F21}">
      <dgm:prSet/>
      <dgm:spPr/>
      <dgm:t>
        <a:bodyPr/>
        <a:lstStyle/>
        <a:p>
          <a:endParaRPr lang="el-GR"/>
        </a:p>
      </dgm:t>
    </dgm:pt>
    <dgm:pt modelId="{E546A922-B7F9-4209-AE43-A62B5390BDE2}" type="sibTrans" cxnId="{961B91B1-F75C-4DFE-AC4C-57B90A962F21}">
      <dgm:prSet/>
      <dgm:spPr/>
      <dgm:t>
        <a:bodyPr/>
        <a:lstStyle/>
        <a:p>
          <a:endParaRPr lang="el-GR"/>
        </a:p>
      </dgm:t>
    </dgm:pt>
    <dgm:pt modelId="{5AE87557-1A6A-4F0E-837F-8FEB76E3BBDE}">
      <dgm:prSet phldrT="[Κείμενο]"/>
      <dgm:spPr/>
      <dgm:t>
        <a:bodyPr/>
        <a:lstStyle/>
        <a:p>
          <a:r>
            <a:rPr lang="el-GR" dirty="0"/>
            <a:t>Παραπληροφόρηση: </a:t>
          </a:r>
          <a:r>
            <a:rPr lang="en-US" dirty="0">
              <a:hlinkClick xmlns:r="http://schemas.openxmlformats.org/officeDocument/2006/relationships" r:id="rId1"/>
            </a:rPr>
            <a:t>https://venngage.net/ps/OMFiwM0o554/paraplhroforhsh</a:t>
          </a:r>
          <a:r>
            <a:rPr lang="el-GR" dirty="0"/>
            <a:t> </a:t>
          </a:r>
        </a:p>
      </dgm:t>
    </dgm:pt>
    <dgm:pt modelId="{0C4270FE-22DB-4AD8-BE3D-B4A793DE1830}" type="parTrans" cxnId="{89F7B003-480E-4CA3-8566-D55FCADD5B71}">
      <dgm:prSet/>
      <dgm:spPr/>
      <dgm:t>
        <a:bodyPr/>
        <a:lstStyle/>
        <a:p>
          <a:endParaRPr lang="el-GR"/>
        </a:p>
      </dgm:t>
    </dgm:pt>
    <dgm:pt modelId="{3C556B93-DBA0-4014-8CC2-0E7FE933FBFB}" type="sibTrans" cxnId="{89F7B003-480E-4CA3-8566-D55FCADD5B71}">
      <dgm:prSet/>
      <dgm:spPr/>
      <dgm:t>
        <a:bodyPr/>
        <a:lstStyle/>
        <a:p>
          <a:endParaRPr lang="el-GR"/>
        </a:p>
      </dgm:t>
    </dgm:pt>
    <dgm:pt modelId="{F327DAF2-0E95-4CBC-AD02-C9A19D848C16}">
      <dgm:prSet phldrT="[Κείμενο]"/>
      <dgm:spPr/>
      <dgm:t>
        <a:bodyPr/>
        <a:lstStyle/>
        <a:p>
          <a:r>
            <a:rPr lang="el-GR" dirty="0"/>
            <a:t>Στάθης - Κώστας</a:t>
          </a:r>
        </a:p>
      </dgm:t>
    </dgm:pt>
    <dgm:pt modelId="{37B2F0DF-7154-471D-8DFF-DAE52F81C667}" type="parTrans" cxnId="{39BFC881-56EC-42D3-BABA-F2BBE4D3ABC7}">
      <dgm:prSet/>
      <dgm:spPr/>
      <dgm:t>
        <a:bodyPr/>
        <a:lstStyle/>
        <a:p>
          <a:endParaRPr lang="el-GR"/>
        </a:p>
      </dgm:t>
    </dgm:pt>
    <dgm:pt modelId="{9460D2BC-767E-4068-8674-BC4442D2D441}" type="sibTrans" cxnId="{39BFC881-56EC-42D3-BABA-F2BBE4D3ABC7}">
      <dgm:prSet/>
      <dgm:spPr/>
      <dgm:t>
        <a:bodyPr/>
        <a:lstStyle/>
        <a:p>
          <a:endParaRPr lang="el-GR"/>
        </a:p>
      </dgm:t>
    </dgm:pt>
    <dgm:pt modelId="{EF1F14C2-6A82-4423-9FFF-13F122D18053}">
      <dgm:prSet phldrT="[Κείμενο]"/>
      <dgm:spPr/>
      <dgm:t>
        <a:bodyPr/>
        <a:lstStyle/>
        <a:p>
          <a:r>
            <a:rPr lang="el-GR" dirty="0"/>
            <a:t>Αποπλάνηση Ανηλίκου: </a:t>
          </a:r>
          <a:r>
            <a:rPr lang="en-US" dirty="0">
              <a:hlinkClick xmlns:r="http://schemas.openxmlformats.org/officeDocument/2006/relationships" r:id="rId2"/>
            </a:rPr>
            <a:t>https://venngage.net/ps/lPXU68fTQiU/diversity-and-inclusion-best-practices-infographic</a:t>
          </a:r>
          <a:r>
            <a:rPr lang="el-GR" dirty="0"/>
            <a:t> </a:t>
          </a:r>
        </a:p>
      </dgm:t>
    </dgm:pt>
    <dgm:pt modelId="{E83F097D-8C54-4051-9D66-6435E2B9A90F}" type="parTrans" cxnId="{472A86E6-7338-4A3E-AF38-764C2E344E74}">
      <dgm:prSet/>
      <dgm:spPr/>
      <dgm:t>
        <a:bodyPr/>
        <a:lstStyle/>
        <a:p>
          <a:endParaRPr lang="el-GR"/>
        </a:p>
      </dgm:t>
    </dgm:pt>
    <dgm:pt modelId="{B2CDB47E-CC7D-478F-87D6-BE9467BC7B03}" type="sibTrans" cxnId="{472A86E6-7338-4A3E-AF38-764C2E344E74}">
      <dgm:prSet/>
      <dgm:spPr/>
      <dgm:t>
        <a:bodyPr/>
        <a:lstStyle/>
        <a:p>
          <a:endParaRPr lang="el-GR"/>
        </a:p>
      </dgm:t>
    </dgm:pt>
    <dgm:pt modelId="{D36C57FD-4AF1-4DD7-9BE2-9B3A5C037785}">
      <dgm:prSet phldrT="[Κείμενο]"/>
      <dgm:spPr/>
      <dgm:t>
        <a:bodyPr/>
        <a:lstStyle/>
        <a:p>
          <a:r>
            <a:rPr lang="el-GR" dirty="0"/>
            <a:t>Κωνσταντίνος</a:t>
          </a:r>
        </a:p>
      </dgm:t>
    </dgm:pt>
    <dgm:pt modelId="{2AA36863-5E30-4D4A-B3BF-399E8B8EB2FA}" type="parTrans" cxnId="{3961E752-E296-4FFA-8BA9-811514502652}">
      <dgm:prSet/>
      <dgm:spPr/>
      <dgm:t>
        <a:bodyPr/>
        <a:lstStyle/>
        <a:p>
          <a:endParaRPr lang="el-GR"/>
        </a:p>
      </dgm:t>
    </dgm:pt>
    <dgm:pt modelId="{A7EA4FB2-478B-4A61-95AB-97830887B826}" type="sibTrans" cxnId="{3961E752-E296-4FFA-8BA9-811514502652}">
      <dgm:prSet/>
      <dgm:spPr/>
      <dgm:t>
        <a:bodyPr/>
        <a:lstStyle/>
        <a:p>
          <a:endParaRPr lang="el-GR"/>
        </a:p>
      </dgm:t>
    </dgm:pt>
    <dgm:pt modelId="{A00B3FE7-71B5-42F2-A070-54E13FBE00C1}">
      <dgm:prSet phldrT="[Κείμενο]"/>
      <dgm:spPr/>
      <dgm:t>
        <a:bodyPr/>
        <a:lstStyle/>
        <a:p>
          <a:r>
            <a:rPr lang="el-GR" dirty="0"/>
            <a:t>Εθισμός</a:t>
          </a:r>
          <a:r>
            <a:rPr lang="en-US" dirty="0"/>
            <a:t>: </a:t>
          </a:r>
          <a:r>
            <a:rPr lang="en-US" dirty="0">
              <a:hlinkClick xmlns:r="http://schemas.openxmlformats.org/officeDocument/2006/relationships" r:id="rId3"/>
            </a:rPr>
            <a:t>https://infograph.venngage.com/ps/KbVsaUWUtCg/internet-addiction</a:t>
          </a:r>
          <a:endParaRPr lang="el-GR" dirty="0"/>
        </a:p>
      </dgm:t>
    </dgm:pt>
    <dgm:pt modelId="{0F720E74-6546-408B-B4EE-EC6C30CD26A2}" type="parTrans" cxnId="{7018C3AF-470B-41FC-9F29-CBD54DC5F55F}">
      <dgm:prSet/>
      <dgm:spPr/>
      <dgm:t>
        <a:bodyPr/>
        <a:lstStyle/>
        <a:p>
          <a:endParaRPr lang="el-GR"/>
        </a:p>
      </dgm:t>
    </dgm:pt>
    <dgm:pt modelId="{7EDD3923-C2F7-48F6-87C8-E2E3BB323062}" type="sibTrans" cxnId="{7018C3AF-470B-41FC-9F29-CBD54DC5F55F}">
      <dgm:prSet/>
      <dgm:spPr/>
      <dgm:t>
        <a:bodyPr/>
        <a:lstStyle/>
        <a:p>
          <a:endParaRPr lang="el-GR"/>
        </a:p>
      </dgm:t>
    </dgm:pt>
    <dgm:pt modelId="{2CF8C028-9AB7-4506-BC02-D65F6A55BF16}">
      <dgm:prSet phldrT="[Κείμενο]"/>
      <dgm:spPr/>
      <dgm:t>
        <a:bodyPr/>
        <a:lstStyle/>
        <a:p>
          <a:r>
            <a:rPr lang="el-GR" dirty="0"/>
            <a:t>Χρύσανθος</a:t>
          </a:r>
        </a:p>
      </dgm:t>
    </dgm:pt>
    <dgm:pt modelId="{FEC9FC4D-EAB9-4C2F-A442-2F9248CC0E56}" type="parTrans" cxnId="{3481CE59-9519-4FA5-8B19-468334BB2E7F}">
      <dgm:prSet/>
      <dgm:spPr/>
      <dgm:t>
        <a:bodyPr/>
        <a:lstStyle/>
        <a:p>
          <a:endParaRPr lang="el-GR"/>
        </a:p>
      </dgm:t>
    </dgm:pt>
    <dgm:pt modelId="{9F1FE784-07DE-478E-ABCF-B11D95AD569F}" type="sibTrans" cxnId="{3481CE59-9519-4FA5-8B19-468334BB2E7F}">
      <dgm:prSet/>
      <dgm:spPr/>
      <dgm:t>
        <a:bodyPr/>
        <a:lstStyle/>
        <a:p>
          <a:endParaRPr lang="el-GR"/>
        </a:p>
      </dgm:t>
    </dgm:pt>
    <dgm:pt modelId="{76C456B1-0EE5-4660-B5E0-91C833A6DC61}">
      <dgm:prSet phldrT="[Κείμενο]"/>
      <dgm:spPr/>
      <dgm:t>
        <a:bodyPr/>
        <a:lstStyle/>
        <a:p>
          <a:r>
            <a:rPr lang="el-GR" dirty="0"/>
            <a:t>Ηλεκτρονικές Απάτες: </a:t>
          </a:r>
          <a:r>
            <a:rPr lang="en-US" dirty="0">
              <a:hlinkClick xmlns:r="http://schemas.openxmlformats.org/officeDocument/2006/relationships" r:id="rId4"/>
            </a:rPr>
            <a:t>https://venngage.net/ps/LXHI27VACrc/diversity-and-inclusion-terminology-infographic</a:t>
          </a:r>
          <a:endParaRPr lang="el-GR" dirty="0"/>
        </a:p>
      </dgm:t>
    </dgm:pt>
    <dgm:pt modelId="{88B07E31-1E10-4698-AC40-013849E7D798}" type="parTrans" cxnId="{67226CD8-AFD0-4E52-B4B0-968CE85F84C6}">
      <dgm:prSet/>
      <dgm:spPr/>
      <dgm:t>
        <a:bodyPr/>
        <a:lstStyle/>
        <a:p>
          <a:endParaRPr lang="el-GR"/>
        </a:p>
      </dgm:t>
    </dgm:pt>
    <dgm:pt modelId="{EE3700D6-ECC9-4259-A339-1FC21852DF39}" type="sibTrans" cxnId="{67226CD8-AFD0-4E52-B4B0-968CE85F84C6}">
      <dgm:prSet/>
      <dgm:spPr/>
      <dgm:t>
        <a:bodyPr/>
        <a:lstStyle/>
        <a:p>
          <a:endParaRPr lang="el-GR"/>
        </a:p>
      </dgm:t>
    </dgm:pt>
    <dgm:pt modelId="{32E9C96B-19CB-43E2-9D70-618EC2D72A29}">
      <dgm:prSet phldrT="[Κείμενο]"/>
      <dgm:spPr/>
      <dgm:t>
        <a:bodyPr/>
        <a:lstStyle/>
        <a:p>
          <a:r>
            <a:rPr lang="el-GR" dirty="0"/>
            <a:t>Αντώνης</a:t>
          </a:r>
        </a:p>
      </dgm:t>
    </dgm:pt>
    <dgm:pt modelId="{8A33CBB9-1DFF-438D-BB4F-C94378101E51}" type="parTrans" cxnId="{6C5C0529-C7A0-4354-94BC-3DA7FDB449EE}">
      <dgm:prSet/>
      <dgm:spPr/>
      <dgm:t>
        <a:bodyPr/>
        <a:lstStyle/>
        <a:p>
          <a:endParaRPr lang="el-GR"/>
        </a:p>
      </dgm:t>
    </dgm:pt>
    <dgm:pt modelId="{0C1310C8-A007-43F4-A47C-5EAD5E893C76}" type="sibTrans" cxnId="{6C5C0529-C7A0-4354-94BC-3DA7FDB449EE}">
      <dgm:prSet/>
      <dgm:spPr/>
      <dgm:t>
        <a:bodyPr/>
        <a:lstStyle/>
        <a:p>
          <a:endParaRPr lang="el-GR"/>
        </a:p>
      </dgm:t>
    </dgm:pt>
    <dgm:pt modelId="{07EFD195-DDCE-4EBE-8517-598D55744D35}">
      <dgm:prSet phldrT="[Κείμενο]"/>
      <dgm:spPr/>
      <dgm:t>
        <a:bodyPr/>
        <a:lstStyle/>
        <a:p>
          <a:r>
            <a:rPr lang="el-GR" dirty="0"/>
            <a:t>Ηλεκτρονικός Εκφοβισμός: </a:t>
          </a:r>
          <a:r>
            <a:rPr lang="en-US" dirty="0">
              <a:hlinkClick xmlns:r="http://schemas.openxmlformats.org/officeDocument/2006/relationships" r:id="rId5"/>
            </a:rPr>
            <a:t>https://venngage.net/ps/4AQJla3Uu0/work-from-home-jobs-infographic</a:t>
          </a:r>
          <a:endParaRPr lang="el-GR" dirty="0"/>
        </a:p>
      </dgm:t>
    </dgm:pt>
    <dgm:pt modelId="{4BA147D8-0A39-4D62-93B3-A5DB4CAC67B2}" type="parTrans" cxnId="{3235EA47-79B3-4812-98E3-7F498EDB0D72}">
      <dgm:prSet/>
      <dgm:spPr/>
      <dgm:t>
        <a:bodyPr/>
        <a:lstStyle/>
        <a:p>
          <a:endParaRPr lang="el-GR"/>
        </a:p>
      </dgm:t>
    </dgm:pt>
    <dgm:pt modelId="{F42C6518-2B50-410C-BBAD-C45DE35B60E5}" type="sibTrans" cxnId="{3235EA47-79B3-4812-98E3-7F498EDB0D72}">
      <dgm:prSet/>
      <dgm:spPr/>
      <dgm:t>
        <a:bodyPr/>
        <a:lstStyle/>
        <a:p>
          <a:endParaRPr lang="el-GR"/>
        </a:p>
      </dgm:t>
    </dgm:pt>
    <dgm:pt modelId="{985E7D84-272C-4740-A4BA-B17C4EACB484}" type="pres">
      <dgm:prSet presAssocID="{3D33F69F-D310-44A7-A3E5-3D2B0FE323FE}" presName="linear" presStyleCnt="0">
        <dgm:presLayoutVars>
          <dgm:dir/>
          <dgm:resizeHandles val="exact"/>
        </dgm:presLayoutVars>
      </dgm:prSet>
      <dgm:spPr/>
    </dgm:pt>
    <dgm:pt modelId="{333AFDCF-C818-4618-B838-646FF23FDBBA}" type="pres">
      <dgm:prSet presAssocID="{B97E95F6-76A5-4B45-9C34-6867E07FC508}" presName="comp" presStyleCnt="0"/>
      <dgm:spPr/>
    </dgm:pt>
    <dgm:pt modelId="{23E98E84-7759-47F8-9A90-2256E0C2D7B9}" type="pres">
      <dgm:prSet presAssocID="{B97E95F6-76A5-4B45-9C34-6867E07FC508}" presName="box" presStyleLbl="node1" presStyleIdx="0" presStyleCnt="5"/>
      <dgm:spPr/>
    </dgm:pt>
    <dgm:pt modelId="{DFFEED7A-D0D7-472F-903B-0CA5AE32D50A}" type="pres">
      <dgm:prSet presAssocID="{B97E95F6-76A5-4B45-9C34-6867E07FC508}" presName="img" presStyleLbl="fgImgPlace1" presStyleIdx="0" presStyleCnt="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19AF56D-990F-479A-9519-589262F84019}" type="pres">
      <dgm:prSet presAssocID="{B97E95F6-76A5-4B45-9C34-6867E07FC508}" presName="text" presStyleLbl="node1" presStyleIdx="0" presStyleCnt="5">
        <dgm:presLayoutVars>
          <dgm:bulletEnabled val="1"/>
        </dgm:presLayoutVars>
      </dgm:prSet>
      <dgm:spPr/>
    </dgm:pt>
    <dgm:pt modelId="{8B55E622-6DDF-43C2-B3C4-941261525370}" type="pres">
      <dgm:prSet presAssocID="{E546A922-B7F9-4209-AE43-A62B5390BDE2}" presName="spacer" presStyleCnt="0"/>
      <dgm:spPr/>
    </dgm:pt>
    <dgm:pt modelId="{E8562342-FA1B-4054-8AFF-AD16F9F19251}" type="pres">
      <dgm:prSet presAssocID="{F327DAF2-0E95-4CBC-AD02-C9A19D848C16}" presName="comp" presStyleCnt="0"/>
      <dgm:spPr/>
    </dgm:pt>
    <dgm:pt modelId="{FDE6C61E-429C-4BC9-BB5C-0E7FEC5FA37C}" type="pres">
      <dgm:prSet presAssocID="{F327DAF2-0E95-4CBC-AD02-C9A19D848C16}" presName="box" presStyleLbl="node1" presStyleIdx="1" presStyleCnt="5"/>
      <dgm:spPr/>
    </dgm:pt>
    <dgm:pt modelId="{15B52EB1-1684-42C9-A998-805C0621D1E8}" type="pres">
      <dgm:prSet presAssocID="{F327DAF2-0E95-4CBC-AD02-C9A19D848C16}" presName="img" presStyleLbl="fgImgPlace1" presStyleIdx="1" presStyleCnt="5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4439980C-D893-409D-97DD-B6B61B75936E}" type="pres">
      <dgm:prSet presAssocID="{F327DAF2-0E95-4CBC-AD02-C9A19D848C16}" presName="text" presStyleLbl="node1" presStyleIdx="1" presStyleCnt="5">
        <dgm:presLayoutVars>
          <dgm:bulletEnabled val="1"/>
        </dgm:presLayoutVars>
      </dgm:prSet>
      <dgm:spPr/>
    </dgm:pt>
    <dgm:pt modelId="{76C93401-7D45-425F-A0CB-50C3EE3704CE}" type="pres">
      <dgm:prSet presAssocID="{9460D2BC-767E-4068-8674-BC4442D2D441}" presName="spacer" presStyleCnt="0"/>
      <dgm:spPr/>
    </dgm:pt>
    <dgm:pt modelId="{3FBA2BA4-5C32-4682-B57D-EF1D9D81ADF7}" type="pres">
      <dgm:prSet presAssocID="{D36C57FD-4AF1-4DD7-9BE2-9B3A5C037785}" presName="comp" presStyleCnt="0"/>
      <dgm:spPr/>
    </dgm:pt>
    <dgm:pt modelId="{D940934B-3733-4077-B917-D43D65F32689}" type="pres">
      <dgm:prSet presAssocID="{D36C57FD-4AF1-4DD7-9BE2-9B3A5C037785}" presName="box" presStyleLbl="node1" presStyleIdx="2" presStyleCnt="5"/>
      <dgm:spPr/>
    </dgm:pt>
    <dgm:pt modelId="{6ACECA5B-E9FD-48F0-8E90-46682EF86FC8}" type="pres">
      <dgm:prSet presAssocID="{D36C57FD-4AF1-4DD7-9BE2-9B3A5C037785}" presName="img" presStyleLbl="fgImgPlace1" presStyleIdx="2" presStyleCnt="5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01672C4-49CD-45FF-A6F2-E666FB3E5A69}" type="pres">
      <dgm:prSet presAssocID="{D36C57FD-4AF1-4DD7-9BE2-9B3A5C037785}" presName="text" presStyleLbl="node1" presStyleIdx="2" presStyleCnt="5">
        <dgm:presLayoutVars>
          <dgm:bulletEnabled val="1"/>
        </dgm:presLayoutVars>
      </dgm:prSet>
      <dgm:spPr/>
    </dgm:pt>
    <dgm:pt modelId="{B14541A1-F3FB-4C52-BA02-3897F05B50DB}" type="pres">
      <dgm:prSet presAssocID="{A7EA4FB2-478B-4A61-95AB-97830887B826}" presName="spacer" presStyleCnt="0"/>
      <dgm:spPr/>
    </dgm:pt>
    <dgm:pt modelId="{6FF106F5-1B77-4928-BABB-446BA1C8B842}" type="pres">
      <dgm:prSet presAssocID="{2CF8C028-9AB7-4506-BC02-D65F6A55BF16}" presName="comp" presStyleCnt="0"/>
      <dgm:spPr/>
    </dgm:pt>
    <dgm:pt modelId="{52C36C50-3DDB-4BF2-99BB-180F47A63BE2}" type="pres">
      <dgm:prSet presAssocID="{2CF8C028-9AB7-4506-BC02-D65F6A55BF16}" presName="box" presStyleLbl="node1" presStyleIdx="3" presStyleCnt="5"/>
      <dgm:spPr/>
    </dgm:pt>
    <dgm:pt modelId="{1F97B757-9C29-402A-A6CD-AAEBD94B1643}" type="pres">
      <dgm:prSet presAssocID="{2CF8C028-9AB7-4506-BC02-D65F6A55BF16}" presName="img" presStyleLbl="fgImgPlace1" presStyleIdx="3" presStyleCnt="5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05EB6360-044B-4745-89C6-813622547DF8}" type="pres">
      <dgm:prSet presAssocID="{2CF8C028-9AB7-4506-BC02-D65F6A55BF16}" presName="text" presStyleLbl="node1" presStyleIdx="3" presStyleCnt="5">
        <dgm:presLayoutVars>
          <dgm:bulletEnabled val="1"/>
        </dgm:presLayoutVars>
      </dgm:prSet>
      <dgm:spPr/>
    </dgm:pt>
    <dgm:pt modelId="{0D824C11-B4A0-4562-9EC6-9E4E3D1C493B}" type="pres">
      <dgm:prSet presAssocID="{9F1FE784-07DE-478E-ABCF-B11D95AD569F}" presName="spacer" presStyleCnt="0"/>
      <dgm:spPr/>
    </dgm:pt>
    <dgm:pt modelId="{CD002A0B-C5A8-43C8-814C-8AF43B8A653C}" type="pres">
      <dgm:prSet presAssocID="{32E9C96B-19CB-43E2-9D70-618EC2D72A29}" presName="comp" presStyleCnt="0"/>
      <dgm:spPr/>
    </dgm:pt>
    <dgm:pt modelId="{7D60444F-D5B9-42E7-AC57-CFD5C4669E61}" type="pres">
      <dgm:prSet presAssocID="{32E9C96B-19CB-43E2-9D70-618EC2D72A29}" presName="box" presStyleLbl="node1" presStyleIdx="4" presStyleCnt="5"/>
      <dgm:spPr/>
    </dgm:pt>
    <dgm:pt modelId="{A07A62DC-C9E8-4CFA-8D4E-7935C798F762}" type="pres">
      <dgm:prSet presAssocID="{32E9C96B-19CB-43E2-9D70-618EC2D72A29}" presName="img" presStyleLbl="fgImgPlace1" presStyleIdx="4" presStyleCnt="5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86738E2F-81B9-45A6-8D8B-BD6F47E2AED9}" type="pres">
      <dgm:prSet presAssocID="{32E9C96B-19CB-43E2-9D70-618EC2D72A29}" presName="text" presStyleLbl="node1" presStyleIdx="4" presStyleCnt="5">
        <dgm:presLayoutVars>
          <dgm:bulletEnabled val="1"/>
        </dgm:presLayoutVars>
      </dgm:prSet>
      <dgm:spPr/>
    </dgm:pt>
  </dgm:ptLst>
  <dgm:cxnLst>
    <dgm:cxn modelId="{89F7B003-480E-4CA3-8566-D55FCADD5B71}" srcId="{B97E95F6-76A5-4B45-9C34-6867E07FC508}" destId="{5AE87557-1A6A-4F0E-837F-8FEB76E3BBDE}" srcOrd="0" destOrd="0" parTransId="{0C4270FE-22DB-4AD8-BE3D-B4A793DE1830}" sibTransId="{3C556B93-DBA0-4014-8CC2-0E7FE933FBFB}"/>
    <dgm:cxn modelId="{4CFBAB16-DF57-47A7-A96A-3E5CF3336637}" type="presOf" srcId="{76C456B1-0EE5-4660-B5E0-91C833A6DC61}" destId="{05EB6360-044B-4745-89C6-813622547DF8}" srcOrd="1" destOrd="1" presId="urn:microsoft.com/office/officeart/2005/8/layout/vList4#1"/>
    <dgm:cxn modelId="{FC27D417-AA04-4A0F-BF3C-19F31FC3E965}" type="presOf" srcId="{EF1F14C2-6A82-4423-9FFF-13F122D18053}" destId="{4439980C-D893-409D-97DD-B6B61B75936E}" srcOrd="1" destOrd="1" presId="urn:microsoft.com/office/officeart/2005/8/layout/vList4#1"/>
    <dgm:cxn modelId="{B7D39319-951E-40D7-98D3-43AE78844B8D}" type="presOf" srcId="{5AE87557-1A6A-4F0E-837F-8FEB76E3BBDE}" destId="{23E98E84-7759-47F8-9A90-2256E0C2D7B9}" srcOrd="0" destOrd="1" presId="urn:microsoft.com/office/officeart/2005/8/layout/vList4#1"/>
    <dgm:cxn modelId="{FAF6A119-2A3C-4352-9FB1-7FD9D58A7C9F}" type="presOf" srcId="{EF1F14C2-6A82-4423-9FFF-13F122D18053}" destId="{FDE6C61E-429C-4BC9-BB5C-0E7FEC5FA37C}" srcOrd="0" destOrd="1" presId="urn:microsoft.com/office/officeart/2005/8/layout/vList4#1"/>
    <dgm:cxn modelId="{6C5C0529-C7A0-4354-94BC-3DA7FDB449EE}" srcId="{3D33F69F-D310-44A7-A3E5-3D2B0FE323FE}" destId="{32E9C96B-19CB-43E2-9D70-618EC2D72A29}" srcOrd="4" destOrd="0" parTransId="{8A33CBB9-1DFF-438D-BB4F-C94378101E51}" sibTransId="{0C1310C8-A007-43F4-A47C-5EAD5E893C76}"/>
    <dgm:cxn modelId="{D41C702F-1DC2-4F35-B222-D214C8FA1198}" type="presOf" srcId="{B97E95F6-76A5-4B45-9C34-6867E07FC508}" destId="{23E98E84-7759-47F8-9A90-2256E0C2D7B9}" srcOrd="0" destOrd="0" presId="urn:microsoft.com/office/officeart/2005/8/layout/vList4#1"/>
    <dgm:cxn modelId="{FD535944-79C8-414C-BED7-2529FCDF4AD5}" type="presOf" srcId="{07EFD195-DDCE-4EBE-8517-598D55744D35}" destId="{7D60444F-D5B9-42E7-AC57-CFD5C4669E61}" srcOrd="0" destOrd="1" presId="urn:microsoft.com/office/officeart/2005/8/layout/vList4#1"/>
    <dgm:cxn modelId="{78ADBE67-EB2C-4AB2-B4B2-52085C1D6B10}" type="presOf" srcId="{76C456B1-0EE5-4660-B5E0-91C833A6DC61}" destId="{52C36C50-3DDB-4BF2-99BB-180F47A63BE2}" srcOrd="0" destOrd="1" presId="urn:microsoft.com/office/officeart/2005/8/layout/vList4#1"/>
    <dgm:cxn modelId="{3235EA47-79B3-4812-98E3-7F498EDB0D72}" srcId="{32E9C96B-19CB-43E2-9D70-618EC2D72A29}" destId="{07EFD195-DDCE-4EBE-8517-598D55744D35}" srcOrd="0" destOrd="0" parTransId="{4BA147D8-0A39-4D62-93B3-A5DB4CAC67B2}" sibTransId="{F42C6518-2B50-410C-BBAD-C45DE35B60E5}"/>
    <dgm:cxn modelId="{24559971-CEC3-4C55-8587-16CC8AE2AD01}" type="presOf" srcId="{A00B3FE7-71B5-42F2-A070-54E13FBE00C1}" destId="{D940934B-3733-4077-B917-D43D65F32689}" srcOrd="0" destOrd="1" presId="urn:microsoft.com/office/officeart/2005/8/layout/vList4#1"/>
    <dgm:cxn modelId="{3961E752-E296-4FFA-8BA9-811514502652}" srcId="{3D33F69F-D310-44A7-A3E5-3D2B0FE323FE}" destId="{D36C57FD-4AF1-4DD7-9BE2-9B3A5C037785}" srcOrd="2" destOrd="0" parTransId="{2AA36863-5E30-4D4A-B3BF-399E8B8EB2FA}" sibTransId="{A7EA4FB2-478B-4A61-95AB-97830887B826}"/>
    <dgm:cxn modelId="{68B48856-35EA-43A1-9FD0-C01838989355}" type="presOf" srcId="{D36C57FD-4AF1-4DD7-9BE2-9B3A5C037785}" destId="{201672C4-49CD-45FF-A6F2-E666FB3E5A69}" srcOrd="1" destOrd="0" presId="urn:microsoft.com/office/officeart/2005/8/layout/vList4#1"/>
    <dgm:cxn modelId="{3481CE59-9519-4FA5-8B19-468334BB2E7F}" srcId="{3D33F69F-D310-44A7-A3E5-3D2B0FE323FE}" destId="{2CF8C028-9AB7-4506-BC02-D65F6A55BF16}" srcOrd="3" destOrd="0" parTransId="{FEC9FC4D-EAB9-4C2F-A442-2F9248CC0E56}" sibTransId="{9F1FE784-07DE-478E-ABCF-B11D95AD569F}"/>
    <dgm:cxn modelId="{39F9A27E-6EF9-4842-9882-9E088E3F4F47}" type="presOf" srcId="{32E9C96B-19CB-43E2-9D70-618EC2D72A29}" destId="{86738E2F-81B9-45A6-8D8B-BD6F47E2AED9}" srcOrd="1" destOrd="0" presId="urn:microsoft.com/office/officeart/2005/8/layout/vList4#1"/>
    <dgm:cxn modelId="{39BFC881-56EC-42D3-BABA-F2BBE4D3ABC7}" srcId="{3D33F69F-D310-44A7-A3E5-3D2B0FE323FE}" destId="{F327DAF2-0E95-4CBC-AD02-C9A19D848C16}" srcOrd="1" destOrd="0" parTransId="{37B2F0DF-7154-471D-8DFF-DAE52F81C667}" sibTransId="{9460D2BC-767E-4068-8674-BC4442D2D441}"/>
    <dgm:cxn modelId="{65EDB390-D545-406A-9271-6B4CCAC8E1FE}" type="presOf" srcId="{2CF8C028-9AB7-4506-BC02-D65F6A55BF16}" destId="{05EB6360-044B-4745-89C6-813622547DF8}" srcOrd="1" destOrd="0" presId="urn:microsoft.com/office/officeart/2005/8/layout/vList4#1"/>
    <dgm:cxn modelId="{AC90D697-6A9D-4496-990D-FBEE8BDF8DC1}" type="presOf" srcId="{F327DAF2-0E95-4CBC-AD02-C9A19D848C16}" destId="{FDE6C61E-429C-4BC9-BB5C-0E7FEC5FA37C}" srcOrd="0" destOrd="0" presId="urn:microsoft.com/office/officeart/2005/8/layout/vList4#1"/>
    <dgm:cxn modelId="{DD5371A0-95A6-4492-BCB7-84022E6031D5}" type="presOf" srcId="{5AE87557-1A6A-4F0E-837F-8FEB76E3BBDE}" destId="{919AF56D-990F-479A-9519-589262F84019}" srcOrd="1" destOrd="1" presId="urn:microsoft.com/office/officeart/2005/8/layout/vList4#1"/>
    <dgm:cxn modelId="{7A3482A0-4357-4667-BFA2-B9F897B1A7BB}" type="presOf" srcId="{32E9C96B-19CB-43E2-9D70-618EC2D72A29}" destId="{7D60444F-D5B9-42E7-AC57-CFD5C4669E61}" srcOrd="0" destOrd="0" presId="urn:microsoft.com/office/officeart/2005/8/layout/vList4#1"/>
    <dgm:cxn modelId="{7018C3AF-470B-41FC-9F29-CBD54DC5F55F}" srcId="{D36C57FD-4AF1-4DD7-9BE2-9B3A5C037785}" destId="{A00B3FE7-71B5-42F2-A070-54E13FBE00C1}" srcOrd="0" destOrd="0" parTransId="{0F720E74-6546-408B-B4EE-EC6C30CD26A2}" sibTransId="{7EDD3923-C2F7-48F6-87C8-E2E3BB323062}"/>
    <dgm:cxn modelId="{066B67B0-9E92-4890-A23F-488EB4F8D91C}" type="presOf" srcId="{2CF8C028-9AB7-4506-BC02-D65F6A55BF16}" destId="{52C36C50-3DDB-4BF2-99BB-180F47A63BE2}" srcOrd="0" destOrd="0" presId="urn:microsoft.com/office/officeart/2005/8/layout/vList4#1"/>
    <dgm:cxn modelId="{961B91B1-F75C-4DFE-AC4C-57B90A962F21}" srcId="{3D33F69F-D310-44A7-A3E5-3D2B0FE323FE}" destId="{B97E95F6-76A5-4B45-9C34-6867E07FC508}" srcOrd="0" destOrd="0" parTransId="{C68E521D-9FB8-4A16-A16E-41E4D7E1500D}" sibTransId="{E546A922-B7F9-4209-AE43-A62B5390BDE2}"/>
    <dgm:cxn modelId="{035AC8B2-E8FC-4A55-8619-ED644A7D2A1B}" type="presOf" srcId="{07EFD195-DDCE-4EBE-8517-598D55744D35}" destId="{86738E2F-81B9-45A6-8D8B-BD6F47E2AED9}" srcOrd="1" destOrd="1" presId="urn:microsoft.com/office/officeart/2005/8/layout/vList4#1"/>
    <dgm:cxn modelId="{2D3983C2-5DA8-4483-9DE3-23E651919007}" type="presOf" srcId="{3D33F69F-D310-44A7-A3E5-3D2B0FE323FE}" destId="{985E7D84-272C-4740-A4BA-B17C4EACB484}" srcOrd="0" destOrd="0" presId="urn:microsoft.com/office/officeart/2005/8/layout/vList4#1"/>
    <dgm:cxn modelId="{F19606CE-A7AF-491C-A065-E3BAAD02988C}" type="presOf" srcId="{F327DAF2-0E95-4CBC-AD02-C9A19D848C16}" destId="{4439980C-D893-409D-97DD-B6B61B75936E}" srcOrd="1" destOrd="0" presId="urn:microsoft.com/office/officeart/2005/8/layout/vList4#1"/>
    <dgm:cxn modelId="{0DAC62D8-6393-4C1B-AAF6-D2F23D3FEFFF}" type="presOf" srcId="{A00B3FE7-71B5-42F2-A070-54E13FBE00C1}" destId="{201672C4-49CD-45FF-A6F2-E666FB3E5A69}" srcOrd="1" destOrd="1" presId="urn:microsoft.com/office/officeart/2005/8/layout/vList4#1"/>
    <dgm:cxn modelId="{67226CD8-AFD0-4E52-B4B0-968CE85F84C6}" srcId="{2CF8C028-9AB7-4506-BC02-D65F6A55BF16}" destId="{76C456B1-0EE5-4660-B5E0-91C833A6DC61}" srcOrd="0" destOrd="0" parTransId="{88B07E31-1E10-4698-AC40-013849E7D798}" sibTransId="{EE3700D6-ECC9-4259-A339-1FC21852DF39}"/>
    <dgm:cxn modelId="{472A86E6-7338-4A3E-AF38-764C2E344E74}" srcId="{F327DAF2-0E95-4CBC-AD02-C9A19D848C16}" destId="{EF1F14C2-6A82-4423-9FFF-13F122D18053}" srcOrd="0" destOrd="0" parTransId="{E83F097D-8C54-4051-9D66-6435E2B9A90F}" sibTransId="{B2CDB47E-CC7D-478F-87D6-BE9467BC7B03}"/>
    <dgm:cxn modelId="{0C4183F3-97B5-48EA-8846-4EC12E0944AC}" type="presOf" srcId="{B97E95F6-76A5-4B45-9C34-6867E07FC508}" destId="{919AF56D-990F-479A-9519-589262F84019}" srcOrd="1" destOrd="0" presId="urn:microsoft.com/office/officeart/2005/8/layout/vList4#1"/>
    <dgm:cxn modelId="{A34B54F5-E173-4AD3-A994-29C6DC40FD54}" type="presOf" srcId="{D36C57FD-4AF1-4DD7-9BE2-9B3A5C037785}" destId="{D940934B-3733-4077-B917-D43D65F32689}" srcOrd="0" destOrd="0" presId="urn:microsoft.com/office/officeart/2005/8/layout/vList4#1"/>
    <dgm:cxn modelId="{17CD33EF-51FA-4E5D-AECF-93CAE5084084}" type="presParOf" srcId="{985E7D84-272C-4740-A4BA-B17C4EACB484}" destId="{333AFDCF-C818-4618-B838-646FF23FDBBA}" srcOrd="0" destOrd="0" presId="urn:microsoft.com/office/officeart/2005/8/layout/vList4#1"/>
    <dgm:cxn modelId="{5097C2D8-C90C-4DF8-85EE-EFD8C927C446}" type="presParOf" srcId="{333AFDCF-C818-4618-B838-646FF23FDBBA}" destId="{23E98E84-7759-47F8-9A90-2256E0C2D7B9}" srcOrd="0" destOrd="0" presId="urn:microsoft.com/office/officeart/2005/8/layout/vList4#1"/>
    <dgm:cxn modelId="{86E41229-709F-4B8B-A225-620B55FA3C50}" type="presParOf" srcId="{333AFDCF-C818-4618-B838-646FF23FDBBA}" destId="{DFFEED7A-D0D7-472F-903B-0CA5AE32D50A}" srcOrd="1" destOrd="0" presId="urn:microsoft.com/office/officeart/2005/8/layout/vList4#1"/>
    <dgm:cxn modelId="{BBDAAC04-9493-47A0-A31C-A759ED0B3C04}" type="presParOf" srcId="{333AFDCF-C818-4618-B838-646FF23FDBBA}" destId="{919AF56D-990F-479A-9519-589262F84019}" srcOrd="2" destOrd="0" presId="urn:microsoft.com/office/officeart/2005/8/layout/vList4#1"/>
    <dgm:cxn modelId="{BA725BB4-5CC3-426C-8AD7-20B4277D2795}" type="presParOf" srcId="{985E7D84-272C-4740-A4BA-B17C4EACB484}" destId="{8B55E622-6DDF-43C2-B3C4-941261525370}" srcOrd="1" destOrd="0" presId="urn:microsoft.com/office/officeart/2005/8/layout/vList4#1"/>
    <dgm:cxn modelId="{B3D1158D-6CF7-4CE3-BD0F-806521D0469B}" type="presParOf" srcId="{985E7D84-272C-4740-A4BA-B17C4EACB484}" destId="{E8562342-FA1B-4054-8AFF-AD16F9F19251}" srcOrd="2" destOrd="0" presId="urn:microsoft.com/office/officeart/2005/8/layout/vList4#1"/>
    <dgm:cxn modelId="{E197658D-D810-4CAF-83C5-E16BE1287F7F}" type="presParOf" srcId="{E8562342-FA1B-4054-8AFF-AD16F9F19251}" destId="{FDE6C61E-429C-4BC9-BB5C-0E7FEC5FA37C}" srcOrd="0" destOrd="0" presId="urn:microsoft.com/office/officeart/2005/8/layout/vList4#1"/>
    <dgm:cxn modelId="{2AF01F16-A4D9-4040-A8C2-11BFE1A942AC}" type="presParOf" srcId="{E8562342-FA1B-4054-8AFF-AD16F9F19251}" destId="{15B52EB1-1684-42C9-A998-805C0621D1E8}" srcOrd="1" destOrd="0" presId="urn:microsoft.com/office/officeart/2005/8/layout/vList4#1"/>
    <dgm:cxn modelId="{EC6614CB-86D5-4102-9412-E6995BB4DCDE}" type="presParOf" srcId="{E8562342-FA1B-4054-8AFF-AD16F9F19251}" destId="{4439980C-D893-409D-97DD-B6B61B75936E}" srcOrd="2" destOrd="0" presId="urn:microsoft.com/office/officeart/2005/8/layout/vList4#1"/>
    <dgm:cxn modelId="{77E8DF34-463F-4B3B-B578-EAEDCA3C7808}" type="presParOf" srcId="{985E7D84-272C-4740-A4BA-B17C4EACB484}" destId="{76C93401-7D45-425F-A0CB-50C3EE3704CE}" srcOrd="3" destOrd="0" presId="urn:microsoft.com/office/officeart/2005/8/layout/vList4#1"/>
    <dgm:cxn modelId="{C392B318-2AC9-4215-9EC3-BEC643F6A27D}" type="presParOf" srcId="{985E7D84-272C-4740-A4BA-B17C4EACB484}" destId="{3FBA2BA4-5C32-4682-B57D-EF1D9D81ADF7}" srcOrd="4" destOrd="0" presId="urn:microsoft.com/office/officeart/2005/8/layout/vList4#1"/>
    <dgm:cxn modelId="{0EECA07F-5ACB-433D-BF8F-3A1F201CB9A3}" type="presParOf" srcId="{3FBA2BA4-5C32-4682-B57D-EF1D9D81ADF7}" destId="{D940934B-3733-4077-B917-D43D65F32689}" srcOrd="0" destOrd="0" presId="urn:microsoft.com/office/officeart/2005/8/layout/vList4#1"/>
    <dgm:cxn modelId="{50A1CF4D-A4DA-4CB6-B7B7-0FEBC24BE96D}" type="presParOf" srcId="{3FBA2BA4-5C32-4682-B57D-EF1D9D81ADF7}" destId="{6ACECA5B-E9FD-48F0-8E90-46682EF86FC8}" srcOrd="1" destOrd="0" presId="urn:microsoft.com/office/officeart/2005/8/layout/vList4#1"/>
    <dgm:cxn modelId="{C7DBC40B-0E7E-4959-932E-BA600C9F54C2}" type="presParOf" srcId="{3FBA2BA4-5C32-4682-B57D-EF1D9D81ADF7}" destId="{201672C4-49CD-45FF-A6F2-E666FB3E5A69}" srcOrd="2" destOrd="0" presId="urn:microsoft.com/office/officeart/2005/8/layout/vList4#1"/>
    <dgm:cxn modelId="{8628292D-CB02-47E1-9FFE-D971A2F8DA08}" type="presParOf" srcId="{985E7D84-272C-4740-A4BA-B17C4EACB484}" destId="{B14541A1-F3FB-4C52-BA02-3897F05B50DB}" srcOrd="5" destOrd="0" presId="urn:microsoft.com/office/officeart/2005/8/layout/vList4#1"/>
    <dgm:cxn modelId="{BC79A1D5-7EB0-4CEB-B889-13802CEE094C}" type="presParOf" srcId="{985E7D84-272C-4740-A4BA-B17C4EACB484}" destId="{6FF106F5-1B77-4928-BABB-446BA1C8B842}" srcOrd="6" destOrd="0" presId="urn:microsoft.com/office/officeart/2005/8/layout/vList4#1"/>
    <dgm:cxn modelId="{2EEF1FEB-4B5A-4BE2-8186-952304426148}" type="presParOf" srcId="{6FF106F5-1B77-4928-BABB-446BA1C8B842}" destId="{52C36C50-3DDB-4BF2-99BB-180F47A63BE2}" srcOrd="0" destOrd="0" presId="urn:microsoft.com/office/officeart/2005/8/layout/vList4#1"/>
    <dgm:cxn modelId="{F78C0C1E-7252-471F-81E7-6BB5479B1895}" type="presParOf" srcId="{6FF106F5-1B77-4928-BABB-446BA1C8B842}" destId="{1F97B757-9C29-402A-A6CD-AAEBD94B1643}" srcOrd="1" destOrd="0" presId="urn:microsoft.com/office/officeart/2005/8/layout/vList4#1"/>
    <dgm:cxn modelId="{304803C2-EDDF-40A0-8096-498B5176D9CF}" type="presParOf" srcId="{6FF106F5-1B77-4928-BABB-446BA1C8B842}" destId="{05EB6360-044B-4745-89C6-813622547DF8}" srcOrd="2" destOrd="0" presId="urn:microsoft.com/office/officeart/2005/8/layout/vList4#1"/>
    <dgm:cxn modelId="{BD6FDDB6-C11B-4143-84DC-DBF08002E7C5}" type="presParOf" srcId="{985E7D84-272C-4740-A4BA-B17C4EACB484}" destId="{0D824C11-B4A0-4562-9EC6-9E4E3D1C493B}" srcOrd="7" destOrd="0" presId="urn:microsoft.com/office/officeart/2005/8/layout/vList4#1"/>
    <dgm:cxn modelId="{2C3EDA4F-6C57-4222-8A4C-E531D30BBF36}" type="presParOf" srcId="{985E7D84-272C-4740-A4BA-B17C4EACB484}" destId="{CD002A0B-C5A8-43C8-814C-8AF43B8A653C}" srcOrd="8" destOrd="0" presId="urn:microsoft.com/office/officeart/2005/8/layout/vList4#1"/>
    <dgm:cxn modelId="{0D9EA130-9FE0-495C-AACD-888FF4C7C4BC}" type="presParOf" srcId="{CD002A0B-C5A8-43C8-814C-8AF43B8A653C}" destId="{7D60444F-D5B9-42E7-AC57-CFD5C4669E61}" srcOrd="0" destOrd="0" presId="urn:microsoft.com/office/officeart/2005/8/layout/vList4#1"/>
    <dgm:cxn modelId="{DB0278FF-72E4-4F21-BB51-C59A49140BB1}" type="presParOf" srcId="{CD002A0B-C5A8-43C8-814C-8AF43B8A653C}" destId="{A07A62DC-C9E8-4CFA-8D4E-7935C798F762}" srcOrd="1" destOrd="0" presId="urn:microsoft.com/office/officeart/2005/8/layout/vList4#1"/>
    <dgm:cxn modelId="{1A6EB628-3049-430F-8D06-CF87367C74B3}" type="presParOf" srcId="{CD002A0B-C5A8-43C8-814C-8AF43B8A653C}" destId="{86738E2F-81B9-45A6-8D8B-BD6F47E2AED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BDDB0-D346-41FC-819F-318C340EAB67}">
      <dsp:nvSpPr>
        <dsp:cNvPr id="0" name=""/>
        <dsp:cNvSpPr/>
      </dsp:nvSpPr>
      <dsp:spPr>
        <a:xfrm>
          <a:off x="0" y="0"/>
          <a:ext cx="6797555" cy="1061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3 Εκπαιδευτικοί:</a:t>
          </a:r>
          <a:br>
            <a:rPr lang="el-GR" sz="2000" kern="1200" dirty="0"/>
          </a:br>
          <a:r>
            <a:rPr lang="el-GR" sz="2000" kern="1200" dirty="0" err="1"/>
            <a:t>Κουμπουλή</a:t>
          </a:r>
          <a:r>
            <a:rPr lang="el-GR" sz="2000" kern="1200" dirty="0"/>
            <a:t> Παναγιώτα – </a:t>
          </a:r>
          <a:r>
            <a:rPr lang="el-GR" sz="2000" kern="1200" dirty="0" err="1"/>
            <a:t>Χαρτερού</a:t>
          </a:r>
          <a:r>
            <a:rPr lang="el-GR" sz="2000" kern="1200" dirty="0"/>
            <a:t> </a:t>
          </a:r>
          <a:r>
            <a:rPr lang="el-GR" sz="2000" kern="1200" dirty="0" err="1"/>
            <a:t>Σταυριανή</a:t>
          </a:r>
          <a:r>
            <a:rPr lang="el-GR" sz="2000" kern="1200" dirty="0"/>
            <a:t> – </a:t>
          </a:r>
          <a:r>
            <a:rPr lang="el-GR" sz="2000" kern="1200" dirty="0" err="1"/>
            <a:t>Τόλιου</a:t>
          </a:r>
          <a:r>
            <a:rPr lang="el-GR" sz="2000" kern="1200" dirty="0"/>
            <a:t> Σουλτάνα</a:t>
          </a:r>
        </a:p>
      </dsp:txBody>
      <dsp:txXfrm>
        <a:off x="0" y="0"/>
        <a:ext cx="5624710" cy="1061397"/>
      </dsp:txXfrm>
    </dsp:sp>
    <dsp:sp modelId="{FE7F608A-1178-4A6B-8F0E-1138D0386EF1}">
      <dsp:nvSpPr>
        <dsp:cNvPr id="0" name=""/>
        <dsp:cNvSpPr/>
      </dsp:nvSpPr>
      <dsp:spPr>
        <a:xfrm>
          <a:off x="569295" y="1254379"/>
          <a:ext cx="6797555" cy="1061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11 Μαθητές: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Δ1-Δ2 Γυμνασίου – Γ1 Λυκείου</a:t>
          </a:r>
        </a:p>
      </dsp:txBody>
      <dsp:txXfrm>
        <a:off x="569295" y="1254379"/>
        <a:ext cx="5538351" cy="1061397"/>
      </dsp:txXfrm>
    </dsp:sp>
    <dsp:sp modelId="{35E76756-6FE3-491C-AEE8-6606048458D6}">
      <dsp:nvSpPr>
        <dsp:cNvPr id="0" name=""/>
        <dsp:cNvSpPr/>
      </dsp:nvSpPr>
      <dsp:spPr>
        <a:xfrm>
          <a:off x="1130093" y="2508758"/>
          <a:ext cx="6797555" cy="1061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Αναλάβαμε την ενημέρωση και ευαισθητοποίηση όλου του Σχολείου για τους Κινδύνους του Διαδικτύου</a:t>
          </a:r>
        </a:p>
      </dsp:txBody>
      <dsp:txXfrm>
        <a:off x="1130093" y="2508758"/>
        <a:ext cx="5546848" cy="1061397"/>
      </dsp:txXfrm>
    </dsp:sp>
    <dsp:sp modelId="{AE4DAC42-52C3-4F29-82E1-E14E60F6B4D7}">
      <dsp:nvSpPr>
        <dsp:cNvPr id="0" name=""/>
        <dsp:cNvSpPr/>
      </dsp:nvSpPr>
      <dsp:spPr>
        <a:xfrm>
          <a:off x="1699388" y="3763138"/>
          <a:ext cx="6797555" cy="1061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Αποφασίσαμε τη συμμετοχή μας στο 11</a:t>
          </a:r>
          <a:r>
            <a:rPr lang="el-GR" sz="2000" kern="1200" baseline="30000" dirty="0"/>
            <a:t>ο</a:t>
          </a:r>
          <a:r>
            <a:rPr lang="el-GR" sz="2000" kern="1200" dirty="0"/>
            <a:t> Μαθητικό Φεστιβάλ Ψηφιακής Δημιουργίας</a:t>
          </a:r>
        </a:p>
      </dsp:txBody>
      <dsp:txXfrm>
        <a:off x="1699388" y="3763138"/>
        <a:ext cx="5538351" cy="1061397"/>
      </dsp:txXfrm>
    </dsp:sp>
    <dsp:sp modelId="{6767FD39-9981-456C-AD70-49A3E9AB884E}">
      <dsp:nvSpPr>
        <dsp:cNvPr id="0" name=""/>
        <dsp:cNvSpPr/>
      </dsp:nvSpPr>
      <dsp:spPr>
        <a:xfrm>
          <a:off x="6107646" y="812934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100" kern="1200"/>
        </a:p>
      </dsp:txBody>
      <dsp:txXfrm>
        <a:off x="6107646" y="812934"/>
        <a:ext cx="689908" cy="689908"/>
      </dsp:txXfrm>
    </dsp:sp>
    <dsp:sp modelId="{7C240E33-393B-4A00-9192-A355D15D2633}">
      <dsp:nvSpPr>
        <dsp:cNvPr id="0" name=""/>
        <dsp:cNvSpPr/>
      </dsp:nvSpPr>
      <dsp:spPr>
        <a:xfrm>
          <a:off x="6676941" y="2067313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100" kern="1200"/>
        </a:p>
      </dsp:txBody>
      <dsp:txXfrm>
        <a:off x="6676941" y="2067313"/>
        <a:ext cx="689908" cy="689908"/>
      </dsp:txXfrm>
    </dsp:sp>
    <dsp:sp modelId="{57208DC0-7DE7-4EF7-854C-9F3AD3139D0B}">
      <dsp:nvSpPr>
        <dsp:cNvPr id="0" name=""/>
        <dsp:cNvSpPr/>
      </dsp:nvSpPr>
      <dsp:spPr>
        <a:xfrm>
          <a:off x="7237740" y="3321693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100" kern="1200"/>
        </a:p>
      </dsp:txBody>
      <dsp:txXfrm>
        <a:off x="7237740" y="3321693"/>
        <a:ext cx="689908" cy="689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CB2D2-58C9-4379-BAA0-6AC27B65486B}">
      <dsp:nvSpPr>
        <dsp:cNvPr id="0" name=""/>
        <dsp:cNvSpPr/>
      </dsp:nvSpPr>
      <dsp:spPr>
        <a:xfrm>
          <a:off x="799445" y="1863"/>
          <a:ext cx="2770444" cy="16622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Αναζητήσαμε πληροφορίες για τους Κινδύνους</a:t>
          </a:r>
        </a:p>
      </dsp:txBody>
      <dsp:txXfrm>
        <a:off x="799445" y="1863"/>
        <a:ext cx="2770444" cy="1662266"/>
      </dsp:txXfrm>
    </dsp:sp>
    <dsp:sp modelId="{5220E504-01BD-46F5-AA60-7CC83E36AC59}">
      <dsp:nvSpPr>
        <dsp:cNvPr id="0" name=""/>
        <dsp:cNvSpPr/>
      </dsp:nvSpPr>
      <dsp:spPr>
        <a:xfrm>
          <a:off x="3846934" y="1863"/>
          <a:ext cx="2770444" cy="16622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Ενημερωθήκαμε</a:t>
          </a:r>
        </a:p>
      </dsp:txBody>
      <dsp:txXfrm>
        <a:off x="3846934" y="1863"/>
        <a:ext cx="2770444" cy="1662266"/>
      </dsp:txXfrm>
    </dsp:sp>
    <dsp:sp modelId="{BD0B4FF2-4A31-4A1F-BE3C-D123369C454B}">
      <dsp:nvSpPr>
        <dsp:cNvPr id="0" name=""/>
        <dsp:cNvSpPr/>
      </dsp:nvSpPr>
      <dsp:spPr>
        <a:xfrm>
          <a:off x="799445" y="1941174"/>
          <a:ext cx="2770444" cy="16622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Παρακολουθήσαμε ημερίδες </a:t>
          </a:r>
        </a:p>
      </dsp:txBody>
      <dsp:txXfrm>
        <a:off x="799445" y="1941174"/>
        <a:ext cx="2770444" cy="1662266"/>
      </dsp:txXfrm>
    </dsp:sp>
    <dsp:sp modelId="{88C6ED23-1F8D-4016-B75B-57DFEEE35D4F}">
      <dsp:nvSpPr>
        <dsp:cNvPr id="0" name=""/>
        <dsp:cNvSpPr/>
      </dsp:nvSpPr>
      <dsp:spPr>
        <a:xfrm>
          <a:off x="3846934" y="1941174"/>
          <a:ext cx="2770444" cy="16622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Παίξαμε παιχνίδια</a:t>
          </a:r>
        </a:p>
      </dsp:txBody>
      <dsp:txXfrm>
        <a:off x="3846934" y="1941174"/>
        <a:ext cx="2770444" cy="1662266"/>
      </dsp:txXfrm>
    </dsp:sp>
    <dsp:sp modelId="{A7E95AAA-44E5-4068-AE72-E125CA485741}">
      <dsp:nvSpPr>
        <dsp:cNvPr id="0" name=""/>
        <dsp:cNvSpPr/>
      </dsp:nvSpPr>
      <dsp:spPr>
        <a:xfrm>
          <a:off x="2323189" y="3880485"/>
          <a:ext cx="2770444" cy="16622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Συλλέξαμε το υλικό μας (Εικόνες, παρουσιάσεις, βίντεο, ερευνητικά δεδομένα) </a:t>
          </a:r>
        </a:p>
      </dsp:txBody>
      <dsp:txXfrm>
        <a:off x="2323189" y="3880485"/>
        <a:ext cx="2770444" cy="1662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862CD-643E-4A76-9DAA-A0F26482FBD6}">
      <dsp:nvSpPr>
        <dsp:cNvPr id="0" name=""/>
        <dsp:cNvSpPr/>
      </dsp:nvSpPr>
      <dsp:spPr>
        <a:xfrm>
          <a:off x="0" y="3994644"/>
          <a:ext cx="6984776" cy="13111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με το εργαλείο </a:t>
          </a:r>
          <a:r>
            <a:rPr lang="en-US" sz="3100" kern="1200" dirty="0"/>
            <a:t>Word Art</a:t>
          </a:r>
          <a:endParaRPr lang="el-GR" sz="3100" kern="1200" dirty="0"/>
        </a:p>
      </dsp:txBody>
      <dsp:txXfrm>
        <a:off x="0" y="3994644"/>
        <a:ext cx="6984776" cy="1311131"/>
      </dsp:txXfrm>
    </dsp:sp>
    <dsp:sp modelId="{29233A0B-749C-4867-B57E-3C7BDDCD9945}">
      <dsp:nvSpPr>
        <dsp:cNvPr id="0" name=""/>
        <dsp:cNvSpPr/>
      </dsp:nvSpPr>
      <dsp:spPr>
        <a:xfrm rot="10800000">
          <a:off x="0" y="1997791"/>
          <a:ext cx="6984776" cy="2016520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              Δημιουργήσαμε </a:t>
          </a:r>
          <a:r>
            <a:rPr lang="el-GR" sz="3100" kern="1200" dirty="0" err="1"/>
            <a:t>Συννεφόλεξα</a:t>
          </a:r>
          <a:r>
            <a:rPr lang="en-US" sz="3100" kern="1200" dirty="0"/>
            <a:t>…</a:t>
          </a:r>
          <a:r>
            <a:rPr lang="el-GR" sz="3100" kern="1200" dirty="0"/>
            <a:t> </a:t>
          </a:r>
        </a:p>
      </dsp:txBody>
      <dsp:txXfrm rot="10800000">
        <a:off x="0" y="1997791"/>
        <a:ext cx="6984776" cy="1310274"/>
      </dsp:txXfrm>
    </dsp:sp>
    <dsp:sp modelId="{A1418445-46A3-49FB-AE1F-A1D687A4BA3C}">
      <dsp:nvSpPr>
        <dsp:cNvPr id="0" name=""/>
        <dsp:cNvSpPr/>
      </dsp:nvSpPr>
      <dsp:spPr>
        <a:xfrm rot="10800000">
          <a:off x="0" y="938"/>
          <a:ext cx="6984776" cy="2016520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Κάθε μαθητής επέλεξε τον κίνδυνο με τον οποίο θέλει να ασχοληθεί.</a:t>
          </a:r>
        </a:p>
      </dsp:txBody>
      <dsp:txXfrm rot="10800000">
        <a:off x="0" y="938"/>
        <a:ext cx="6984776" cy="1310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8ECE5-7D80-4016-B3BA-87175095100D}">
      <dsp:nvSpPr>
        <dsp:cNvPr id="0" name=""/>
        <dsp:cNvSpPr/>
      </dsp:nvSpPr>
      <dsp:spPr>
        <a:xfrm>
          <a:off x="0" y="0"/>
          <a:ext cx="8568952" cy="217104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BFCAE1-FE80-4F94-B9E8-7EB0CB9C5EB1}">
      <dsp:nvSpPr>
        <dsp:cNvPr id="0" name=""/>
        <dsp:cNvSpPr/>
      </dsp:nvSpPr>
      <dsp:spPr>
        <a:xfrm>
          <a:off x="259821" y="289472"/>
          <a:ext cx="1490612" cy="15920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F43B62-A6FF-4CA1-926C-2A559C7D1731}">
      <dsp:nvSpPr>
        <dsp:cNvPr id="0" name=""/>
        <dsp:cNvSpPr/>
      </dsp:nvSpPr>
      <dsp:spPr>
        <a:xfrm rot="10800000">
          <a:off x="259821" y="2171041"/>
          <a:ext cx="1490612" cy="26534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 err="1"/>
            <a:t>Πανορμίτης</a:t>
          </a:r>
          <a:endParaRPr lang="el-G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Παρα - πληροφόρηση</a:t>
          </a:r>
          <a:endParaRPr lang="el-GR" sz="1300" kern="1200" dirty="0"/>
        </a:p>
      </dsp:txBody>
      <dsp:txXfrm rot="10800000">
        <a:off x="305662" y="2171041"/>
        <a:ext cx="1398930" cy="2607653"/>
      </dsp:txXfrm>
    </dsp:sp>
    <dsp:sp modelId="{C29C4BAC-ED47-46C9-B5D1-BCD96C3EB451}">
      <dsp:nvSpPr>
        <dsp:cNvPr id="0" name=""/>
        <dsp:cNvSpPr/>
      </dsp:nvSpPr>
      <dsp:spPr>
        <a:xfrm>
          <a:off x="1899495" y="289472"/>
          <a:ext cx="1490612" cy="15920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E14699-EEB1-4784-9722-C879C4757B5E}">
      <dsp:nvSpPr>
        <dsp:cNvPr id="0" name=""/>
        <dsp:cNvSpPr/>
      </dsp:nvSpPr>
      <dsp:spPr>
        <a:xfrm rot="10800000">
          <a:off x="1899495" y="2171041"/>
          <a:ext cx="1490612" cy="26534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 err="1"/>
            <a:t>Σερκάν</a:t>
          </a:r>
          <a:endParaRPr lang="el-G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/>
            <a:t>Αποπλάνηση Ανηλίκου</a:t>
          </a:r>
        </a:p>
      </dsp:txBody>
      <dsp:txXfrm rot="10800000">
        <a:off x="1945336" y="2171041"/>
        <a:ext cx="1398930" cy="2607653"/>
      </dsp:txXfrm>
    </dsp:sp>
    <dsp:sp modelId="{B7E14911-BF1B-4016-B702-14B371EC7DE3}">
      <dsp:nvSpPr>
        <dsp:cNvPr id="0" name=""/>
        <dsp:cNvSpPr/>
      </dsp:nvSpPr>
      <dsp:spPr>
        <a:xfrm>
          <a:off x="3539169" y="289472"/>
          <a:ext cx="1490612" cy="15920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580018-2C19-4A88-ADE2-7BA6D789258C}">
      <dsp:nvSpPr>
        <dsp:cNvPr id="0" name=""/>
        <dsp:cNvSpPr/>
      </dsp:nvSpPr>
      <dsp:spPr>
        <a:xfrm rot="10800000">
          <a:off x="3539169" y="2171041"/>
          <a:ext cx="1490612" cy="26534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Ειρήνη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/>
            <a:t>Εθισμός</a:t>
          </a:r>
        </a:p>
      </dsp:txBody>
      <dsp:txXfrm rot="10800000">
        <a:off x="3585010" y="2171041"/>
        <a:ext cx="1398930" cy="2607653"/>
      </dsp:txXfrm>
    </dsp:sp>
    <dsp:sp modelId="{103008F6-33DE-4DA0-ADFB-9E4F974CE599}">
      <dsp:nvSpPr>
        <dsp:cNvPr id="0" name=""/>
        <dsp:cNvSpPr/>
      </dsp:nvSpPr>
      <dsp:spPr>
        <a:xfrm>
          <a:off x="5178843" y="289472"/>
          <a:ext cx="1490612" cy="15920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FBAD84-7C96-4AD4-A1B5-3A448B5CA7A8}">
      <dsp:nvSpPr>
        <dsp:cNvPr id="0" name=""/>
        <dsp:cNvSpPr/>
      </dsp:nvSpPr>
      <dsp:spPr>
        <a:xfrm rot="10800000">
          <a:off x="5178843" y="2171041"/>
          <a:ext cx="1490612" cy="26534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Μιχάλης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/>
            <a:t>Ηλεκτρονικές Απάτες</a:t>
          </a:r>
        </a:p>
      </dsp:txBody>
      <dsp:txXfrm rot="10800000">
        <a:off x="5224684" y="2171041"/>
        <a:ext cx="1398930" cy="2607653"/>
      </dsp:txXfrm>
    </dsp:sp>
    <dsp:sp modelId="{FCCA1070-D18B-4A02-9166-2B01F3AFD76F}">
      <dsp:nvSpPr>
        <dsp:cNvPr id="0" name=""/>
        <dsp:cNvSpPr/>
      </dsp:nvSpPr>
      <dsp:spPr>
        <a:xfrm>
          <a:off x="6818517" y="289472"/>
          <a:ext cx="1490612" cy="15920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C8DD8D0-83DB-4F85-9098-884C755494E5}">
      <dsp:nvSpPr>
        <dsp:cNvPr id="0" name=""/>
        <dsp:cNvSpPr/>
      </dsp:nvSpPr>
      <dsp:spPr>
        <a:xfrm rot="10800000">
          <a:off x="6818517" y="2171041"/>
          <a:ext cx="1490612" cy="26534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Γαβριήλ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/>
            <a:t>Ηλεκτρονικός Εκφοβισμός</a:t>
          </a:r>
        </a:p>
      </dsp:txBody>
      <dsp:txXfrm rot="10800000">
        <a:off x="6864358" y="2171041"/>
        <a:ext cx="1398930" cy="2607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89ECF-4074-4B51-880A-D6A4F9F4F06D}">
      <dsp:nvSpPr>
        <dsp:cNvPr id="0" name=""/>
        <dsp:cNvSpPr/>
      </dsp:nvSpPr>
      <dsp:spPr>
        <a:xfrm rot="5400000">
          <a:off x="-504741" y="2062183"/>
          <a:ext cx="2230403" cy="269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288D3-4079-4693-805E-341231E5437E}">
      <dsp:nvSpPr>
        <dsp:cNvPr id="0" name=""/>
        <dsp:cNvSpPr/>
      </dsp:nvSpPr>
      <dsp:spPr>
        <a:xfrm>
          <a:off x="3853" y="632103"/>
          <a:ext cx="2994449" cy="1796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αρχίσαμε να επιλέγουμε το υλικό που</a:t>
          </a:r>
        </a:p>
      </dsp:txBody>
      <dsp:txXfrm>
        <a:off x="3853" y="632103"/>
        <a:ext cx="2994449" cy="1796669"/>
      </dsp:txXfrm>
    </dsp:sp>
    <dsp:sp modelId="{60E51210-013F-4BAE-B9F4-B71731A31C1A}">
      <dsp:nvSpPr>
        <dsp:cNvPr id="0" name=""/>
        <dsp:cNvSpPr/>
      </dsp:nvSpPr>
      <dsp:spPr>
        <a:xfrm>
          <a:off x="618177" y="3185102"/>
          <a:ext cx="3967184" cy="2695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AC2D49-410A-4195-80E5-BE0ECE83B1C8}">
      <dsp:nvSpPr>
        <dsp:cNvPr id="0" name=""/>
        <dsp:cNvSpPr/>
      </dsp:nvSpPr>
      <dsp:spPr>
        <a:xfrm>
          <a:off x="3853" y="2877940"/>
          <a:ext cx="2994449" cy="1796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θα χρησιμοποιούσαμε για την δημιουργία των αφισών μας με το εργαλείο </a:t>
          </a:r>
          <a:r>
            <a:rPr lang="en-US" sz="2100" kern="1200" dirty="0" err="1"/>
            <a:t>Venngage</a:t>
          </a:r>
          <a:endParaRPr lang="el-GR" sz="2100" kern="1200" dirty="0"/>
        </a:p>
      </dsp:txBody>
      <dsp:txXfrm>
        <a:off x="3853" y="2877940"/>
        <a:ext cx="2994449" cy="1796669"/>
      </dsp:txXfrm>
    </dsp:sp>
    <dsp:sp modelId="{9EFDE45C-1065-4928-A8E5-BE9656EBDE49}">
      <dsp:nvSpPr>
        <dsp:cNvPr id="0" name=""/>
        <dsp:cNvSpPr/>
      </dsp:nvSpPr>
      <dsp:spPr>
        <a:xfrm>
          <a:off x="3986472" y="2877940"/>
          <a:ext cx="2994449" cy="1796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με στόχο να χρησιμοποιηθούν ως βάση για τις δράσεις μας την Ημέρα του Ασφαλούς Διαδικτύου</a:t>
          </a:r>
        </a:p>
      </dsp:txBody>
      <dsp:txXfrm>
        <a:off x="3986472" y="2877940"/>
        <a:ext cx="2994449" cy="17966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98E84-7759-47F8-9A90-2256E0C2D7B9}">
      <dsp:nvSpPr>
        <dsp:cNvPr id="0" name=""/>
        <dsp:cNvSpPr/>
      </dsp:nvSpPr>
      <dsp:spPr>
        <a:xfrm>
          <a:off x="0" y="0"/>
          <a:ext cx="8568952" cy="89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Αντόνιο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/>
            <a:t>Παραπληροφόρηση: </a:t>
          </a:r>
          <a:r>
            <a:rPr lang="en-US" sz="1400" kern="1200" dirty="0">
              <a:hlinkClick xmlns:r="http://schemas.openxmlformats.org/officeDocument/2006/relationships" r:id="rId1"/>
            </a:rPr>
            <a:t>https://venngage.net/ps/OMFiwM0o554/paraplhroforhsh</a:t>
          </a:r>
          <a:r>
            <a:rPr lang="el-GR" sz="1400" kern="1200" dirty="0"/>
            <a:t> </a:t>
          </a:r>
        </a:p>
      </dsp:txBody>
      <dsp:txXfrm>
        <a:off x="1803072" y="0"/>
        <a:ext cx="6765879" cy="892821"/>
      </dsp:txXfrm>
    </dsp:sp>
    <dsp:sp modelId="{DFFEED7A-D0D7-472F-903B-0CA5AE32D50A}">
      <dsp:nvSpPr>
        <dsp:cNvPr id="0" name=""/>
        <dsp:cNvSpPr/>
      </dsp:nvSpPr>
      <dsp:spPr>
        <a:xfrm>
          <a:off x="89282" y="89282"/>
          <a:ext cx="1713790" cy="7142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DE6C61E-429C-4BC9-BB5C-0E7FEC5FA37C}">
      <dsp:nvSpPr>
        <dsp:cNvPr id="0" name=""/>
        <dsp:cNvSpPr/>
      </dsp:nvSpPr>
      <dsp:spPr>
        <a:xfrm>
          <a:off x="0" y="982104"/>
          <a:ext cx="8568952" cy="89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Στάθης - Κώστας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/>
            <a:t>Αποπλάνηση Ανηλίκου: </a:t>
          </a:r>
          <a:r>
            <a:rPr lang="en-US" sz="1400" kern="1200" dirty="0">
              <a:hlinkClick xmlns:r="http://schemas.openxmlformats.org/officeDocument/2006/relationships" r:id="rId3"/>
            </a:rPr>
            <a:t>https://venngage.net/ps/lPXU68fTQiU/diversity-and-inclusion-best-practices-infographic</a:t>
          </a:r>
          <a:r>
            <a:rPr lang="el-GR" sz="1400" kern="1200" dirty="0"/>
            <a:t> </a:t>
          </a:r>
        </a:p>
      </dsp:txBody>
      <dsp:txXfrm>
        <a:off x="1803072" y="982104"/>
        <a:ext cx="6765879" cy="892821"/>
      </dsp:txXfrm>
    </dsp:sp>
    <dsp:sp modelId="{15B52EB1-1684-42C9-A998-805C0621D1E8}">
      <dsp:nvSpPr>
        <dsp:cNvPr id="0" name=""/>
        <dsp:cNvSpPr/>
      </dsp:nvSpPr>
      <dsp:spPr>
        <a:xfrm>
          <a:off x="89282" y="1071386"/>
          <a:ext cx="1713790" cy="7142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40934B-3733-4077-B917-D43D65F32689}">
      <dsp:nvSpPr>
        <dsp:cNvPr id="0" name=""/>
        <dsp:cNvSpPr/>
      </dsp:nvSpPr>
      <dsp:spPr>
        <a:xfrm>
          <a:off x="0" y="1964208"/>
          <a:ext cx="8568952" cy="89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Κωνσταντίνος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/>
            <a:t>Εθισμός</a:t>
          </a:r>
          <a:r>
            <a:rPr lang="en-US" sz="1400" kern="1200" dirty="0"/>
            <a:t>: </a:t>
          </a:r>
          <a:r>
            <a:rPr lang="en-US" sz="1400" kern="1200" dirty="0">
              <a:hlinkClick xmlns:r="http://schemas.openxmlformats.org/officeDocument/2006/relationships" r:id="rId5"/>
            </a:rPr>
            <a:t>https://infograph.venngage.com/ps/KbVsaUWUtCg/internet-addiction</a:t>
          </a:r>
          <a:endParaRPr lang="el-GR" sz="1400" kern="1200" dirty="0"/>
        </a:p>
      </dsp:txBody>
      <dsp:txXfrm>
        <a:off x="1803072" y="1964208"/>
        <a:ext cx="6765879" cy="892821"/>
      </dsp:txXfrm>
    </dsp:sp>
    <dsp:sp modelId="{6ACECA5B-E9FD-48F0-8E90-46682EF86FC8}">
      <dsp:nvSpPr>
        <dsp:cNvPr id="0" name=""/>
        <dsp:cNvSpPr/>
      </dsp:nvSpPr>
      <dsp:spPr>
        <a:xfrm>
          <a:off x="89282" y="2053490"/>
          <a:ext cx="1713790" cy="7142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C36C50-3DDB-4BF2-99BB-180F47A63BE2}">
      <dsp:nvSpPr>
        <dsp:cNvPr id="0" name=""/>
        <dsp:cNvSpPr/>
      </dsp:nvSpPr>
      <dsp:spPr>
        <a:xfrm>
          <a:off x="0" y="2946312"/>
          <a:ext cx="8568952" cy="89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Χρύσανθος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/>
            <a:t>Ηλεκτρονικές Απάτες: </a:t>
          </a:r>
          <a:r>
            <a:rPr lang="en-US" sz="1400" kern="1200" dirty="0">
              <a:hlinkClick xmlns:r="http://schemas.openxmlformats.org/officeDocument/2006/relationships" r:id="rId7"/>
            </a:rPr>
            <a:t>https://venngage.net/ps/LXHI27VACrc/diversity-and-inclusion-terminology-infographic</a:t>
          </a:r>
          <a:endParaRPr lang="el-GR" sz="1400" kern="1200" dirty="0"/>
        </a:p>
      </dsp:txBody>
      <dsp:txXfrm>
        <a:off x="1803072" y="2946312"/>
        <a:ext cx="6765879" cy="892821"/>
      </dsp:txXfrm>
    </dsp:sp>
    <dsp:sp modelId="{1F97B757-9C29-402A-A6CD-AAEBD94B1643}">
      <dsp:nvSpPr>
        <dsp:cNvPr id="0" name=""/>
        <dsp:cNvSpPr/>
      </dsp:nvSpPr>
      <dsp:spPr>
        <a:xfrm>
          <a:off x="89282" y="3035594"/>
          <a:ext cx="1713790" cy="7142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60444F-D5B9-42E7-AC57-CFD5C4669E61}">
      <dsp:nvSpPr>
        <dsp:cNvPr id="0" name=""/>
        <dsp:cNvSpPr/>
      </dsp:nvSpPr>
      <dsp:spPr>
        <a:xfrm>
          <a:off x="0" y="3928416"/>
          <a:ext cx="8568952" cy="89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Αντώνης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/>
            <a:t>Ηλεκτρονικός Εκφοβισμός: </a:t>
          </a:r>
          <a:r>
            <a:rPr lang="en-US" sz="1400" kern="1200" dirty="0">
              <a:hlinkClick xmlns:r="http://schemas.openxmlformats.org/officeDocument/2006/relationships" r:id="rId9"/>
            </a:rPr>
            <a:t>https://venngage.net/ps/4AQJla3Uu0/work-from-home-jobs-infographic</a:t>
          </a:r>
          <a:endParaRPr lang="el-GR" sz="1400" kern="1200" dirty="0"/>
        </a:p>
      </dsp:txBody>
      <dsp:txXfrm>
        <a:off x="1803072" y="3928416"/>
        <a:ext cx="6765879" cy="892821"/>
      </dsp:txXfrm>
    </dsp:sp>
    <dsp:sp modelId="{A07A62DC-C9E8-4CFA-8D4E-7935C798F762}">
      <dsp:nvSpPr>
        <dsp:cNvPr id="0" name=""/>
        <dsp:cNvSpPr/>
      </dsp:nvSpPr>
      <dsp:spPr>
        <a:xfrm>
          <a:off x="89282" y="4017698"/>
          <a:ext cx="1713790" cy="7142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AF32D-6650-4EBF-A06B-ABB4CC3FF20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0B1BA-D4A4-4BDC-9F3D-97CC5B5C2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665475"/>
            <a:ext cx="8246070" cy="122164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650640"/>
            <a:ext cx="8246070" cy="122164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527605"/>
            <a:ext cx="7940659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596540"/>
            <a:ext cx="7787956" cy="4733855"/>
          </a:xfrm>
        </p:spPr>
        <p:txBody>
          <a:bodyPr/>
          <a:lstStyle>
            <a:lvl1pPr algn="l"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689" y="374900"/>
            <a:ext cx="641361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689" y="1291130"/>
            <a:ext cx="641361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527605"/>
            <a:ext cx="822960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39" y="1768286"/>
            <a:ext cx="4123035" cy="5716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639" y="2379106"/>
            <a:ext cx="4123035" cy="3493173"/>
          </a:xfrm>
        </p:spPr>
        <p:txBody>
          <a:bodyPr/>
          <a:lstStyle>
            <a:lvl1pPr algn="l"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algn="l"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 algn="l"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 algn="l"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 algn="l"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675" y="1768287"/>
            <a:ext cx="4106566" cy="571630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674" y="2379107"/>
            <a:ext cx="4106566" cy="3493173"/>
          </a:xfrm>
        </p:spPr>
        <p:txBody>
          <a:bodyPr/>
          <a:lstStyle>
            <a:lvl1pPr algn="l"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algn="l"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 algn="l"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 algn="l"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 algn="l"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ppttemplate.net/?utm_source=ppt&amp;utm_medium=logo&amp;utm_term=thanksgiving&amp;utm_content=0056&amp;utm_campaign=ppt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E:\cloud\drive\websites\ppttemplate\ppt\logo-ppttemplate.pn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62" y="6635805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12770"/>
            <a:ext cx="8093366" cy="1679755"/>
          </a:xfrm>
        </p:spPr>
        <p:txBody>
          <a:bodyPr>
            <a:noAutofit/>
          </a:bodyPr>
          <a:lstStyle/>
          <a:p>
            <a:r>
              <a:rPr lang="el-GR" dirty="0"/>
              <a:t>ΕΝ.Ε.Ε.ΓΥ.-Λ. ΡΟΔΟΥ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650640"/>
            <a:ext cx="8246070" cy="1221640"/>
          </a:xfrm>
        </p:spPr>
        <p:txBody>
          <a:bodyPr>
            <a:noAutofit/>
          </a:bodyPr>
          <a:lstStyle/>
          <a:p>
            <a:endParaRPr lang="el-GR" dirty="0"/>
          </a:p>
          <a:p>
            <a:r>
              <a:rPr lang="el-GR" dirty="0" err="1"/>
              <a:t>Δι</a:t>
            </a:r>
            <a:r>
              <a:rPr lang="el-GR" dirty="0"/>
              <a:t>        - κινδυνεύω</a:t>
            </a:r>
            <a:endParaRPr lang="en-US" dirty="0"/>
          </a:p>
        </p:txBody>
      </p:sp>
      <p:pic>
        <p:nvPicPr>
          <p:cNvPr id="4" name="3 - Εικόνα" descr="Sign-Typography-Symbol-At-Sign-Internet-Email-61515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229200"/>
            <a:ext cx="504056" cy="51043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B1CADBD-A96D-CF4B-EFBC-AB7296CC1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4169"/>
            <a:ext cx="3672408" cy="18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12770"/>
            <a:ext cx="8093366" cy="1679755"/>
          </a:xfrm>
        </p:spPr>
        <p:txBody>
          <a:bodyPr>
            <a:noAutofit/>
          </a:bodyPr>
          <a:lstStyle/>
          <a:p>
            <a:r>
              <a:rPr lang="el-GR" dirty="0"/>
              <a:t>Ερωτήσεις – Σχόλια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650640"/>
            <a:ext cx="8524212" cy="1221640"/>
          </a:xfrm>
        </p:spPr>
        <p:txBody>
          <a:bodyPr>
            <a:noAutofit/>
          </a:bodyPr>
          <a:lstStyle/>
          <a:p>
            <a:endParaRPr lang="el-GR" dirty="0"/>
          </a:p>
          <a:p>
            <a:r>
              <a:rPr lang="el-GR" sz="4000" dirty="0"/>
              <a:t>Ευχαριστούμε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527605"/>
            <a:ext cx="7787955" cy="763525"/>
          </a:xfrm>
        </p:spPr>
        <p:txBody>
          <a:bodyPr>
            <a:normAutofit/>
          </a:bodyPr>
          <a:lstStyle/>
          <a:p>
            <a:r>
              <a:rPr lang="el-GR" dirty="0"/>
              <a:t>Συμμετέχοντες - Αποστολή</a:t>
            </a:r>
            <a:endParaRPr lang="en-US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5" y="1772816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2689" y="188641"/>
            <a:ext cx="6413610" cy="720080"/>
          </a:xfrm>
        </p:spPr>
        <p:txBody>
          <a:bodyPr/>
          <a:lstStyle/>
          <a:p>
            <a:r>
              <a:rPr lang="el-GR" dirty="0"/>
              <a:t>Πώς αρχίσαμε…</a:t>
            </a:r>
            <a:endParaRPr lang="en-US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619672" y="1124744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527605"/>
            <a:ext cx="7787955" cy="763525"/>
          </a:xfrm>
        </p:spPr>
        <p:txBody>
          <a:bodyPr>
            <a:normAutofit/>
          </a:bodyPr>
          <a:lstStyle/>
          <a:p>
            <a:r>
              <a:rPr lang="el-GR" dirty="0"/>
              <a:t>Πώς αρχίσαμε….</a:t>
            </a:r>
            <a:endParaRPr lang="en-US" dirty="0"/>
          </a:p>
        </p:txBody>
      </p:sp>
      <p:pic>
        <p:nvPicPr>
          <p:cNvPr id="6" name="5 - Θέση περιεχομένου" descr="272844115_685024609334484_588352413221428355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2940155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6 - Εικόνα" descr="272344044_491970355828456_28015173300794526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293096"/>
            <a:ext cx="2267744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- Εικόνα" descr="273046825_311071787751025_836556690542105147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340768"/>
            <a:ext cx="2880320" cy="5208579"/>
          </a:xfrm>
          <a:prstGeom prst="rect">
            <a:avLst/>
          </a:prstGeom>
        </p:spPr>
      </p:pic>
      <p:pic>
        <p:nvPicPr>
          <p:cNvPr id="9" name="8 - Εικόνα" descr="273077189_1106750010089338_463383731893852777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2290" y="1556792"/>
            <a:ext cx="221171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Στη συνέχεια…</a:t>
            </a:r>
            <a:endParaRPr lang="en-US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979712" y="1290638"/>
          <a:ext cx="6984776" cy="530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- Εικόνα" descr="kan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3356992"/>
            <a:ext cx="1399524" cy="12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527605"/>
            <a:ext cx="7787955" cy="763525"/>
          </a:xfrm>
        </p:spPr>
        <p:txBody>
          <a:bodyPr>
            <a:normAutofit/>
          </a:bodyPr>
          <a:lstStyle/>
          <a:p>
            <a:r>
              <a:rPr lang="el-GR" dirty="0"/>
              <a:t>Στη συνέχεια….</a:t>
            </a:r>
            <a:endParaRPr lang="en-US" dirty="0"/>
          </a:p>
        </p:txBody>
      </p:sp>
      <p:graphicFrame>
        <p:nvGraphicFramePr>
          <p:cNvPr id="15" name="14 - Διάγραμμα"/>
          <p:cNvGraphicFramePr/>
          <p:nvPr/>
        </p:nvGraphicFramePr>
        <p:xfrm>
          <a:off x="467544" y="1772816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Έτσι σιγά σιγά…</a:t>
            </a:r>
            <a:endParaRPr lang="en-US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979712" y="1290638"/>
          <a:ext cx="6984776" cy="530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- Εικόνα" descr="Safer_Internet_Da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1556792"/>
            <a:ext cx="344639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527605"/>
            <a:ext cx="7787955" cy="763525"/>
          </a:xfrm>
        </p:spPr>
        <p:txBody>
          <a:bodyPr>
            <a:normAutofit/>
          </a:bodyPr>
          <a:lstStyle/>
          <a:p>
            <a:r>
              <a:rPr lang="el-GR" dirty="0"/>
              <a:t>Αφίσες - </a:t>
            </a:r>
            <a:r>
              <a:rPr lang="el-GR" dirty="0" err="1"/>
              <a:t>Ιδεογραφήματα</a:t>
            </a:r>
            <a:endParaRPr lang="en-US" dirty="0"/>
          </a:p>
        </p:txBody>
      </p:sp>
      <p:graphicFrame>
        <p:nvGraphicFramePr>
          <p:cNvPr id="15" name="14 - Διάγραμμα"/>
          <p:cNvGraphicFramePr/>
          <p:nvPr>
            <p:extLst>
              <p:ext uri="{D42A27DB-BD31-4B8C-83A1-F6EECF244321}">
                <p14:modId xmlns:p14="http://schemas.microsoft.com/office/powerpoint/2010/main" val="2086729724"/>
              </p:ext>
            </p:extLst>
          </p:nvPr>
        </p:nvGraphicFramePr>
        <p:xfrm>
          <a:off x="467544" y="1772816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2689" y="0"/>
            <a:ext cx="6413610" cy="1138425"/>
          </a:xfrm>
        </p:spPr>
        <p:txBody>
          <a:bodyPr/>
          <a:lstStyle/>
          <a:p>
            <a:r>
              <a:rPr lang="el-GR" dirty="0"/>
              <a:t>Ημέρα Ασφαλούς Διαδικτύου</a:t>
            </a:r>
            <a:endParaRPr lang="en-US" dirty="0"/>
          </a:p>
        </p:txBody>
      </p:sp>
      <p:pic>
        <p:nvPicPr>
          <p:cNvPr id="8" name="7 - Εικόνα" descr="272884005_521358445961594_558089021148012720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124744"/>
            <a:ext cx="2106234" cy="2808312"/>
          </a:xfrm>
          <a:prstGeom prst="rect">
            <a:avLst/>
          </a:prstGeom>
        </p:spPr>
      </p:pic>
      <p:pic>
        <p:nvPicPr>
          <p:cNvPr id="9" name="8 - Εικόνα" descr="272913745_970033066974916_916208437919277164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861048"/>
            <a:ext cx="3995936" cy="2880320"/>
          </a:xfrm>
          <a:prstGeom prst="rect">
            <a:avLst/>
          </a:prstGeom>
        </p:spPr>
      </p:pic>
      <p:pic>
        <p:nvPicPr>
          <p:cNvPr id="10" name="9 - Εικόνα" descr="273262859_957520195187971_623263133331632561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052736"/>
            <a:ext cx="4536504" cy="2626618"/>
          </a:xfrm>
          <a:prstGeom prst="rect">
            <a:avLst/>
          </a:prstGeom>
        </p:spPr>
      </p:pic>
      <p:pic>
        <p:nvPicPr>
          <p:cNvPr id="11" name="10 - Εικόνα" descr="272966429_645218156728567_412910740443380603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293096"/>
            <a:ext cx="2734072" cy="20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256</Words>
  <Application>Microsoft Office PowerPoint</Application>
  <PresentationFormat>Προβολή στην οθόνη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ΕΝ.Ε.Ε.ΓΥ.-Λ. ΡΟΔΟΥ</vt:lpstr>
      <vt:lpstr>Συμμετέχοντες - Αποστολή</vt:lpstr>
      <vt:lpstr>Πώς αρχίσαμε…</vt:lpstr>
      <vt:lpstr>Πώς αρχίσαμε….</vt:lpstr>
      <vt:lpstr>Στη συνέχεια…</vt:lpstr>
      <vt:lpstr>Στη συνέχεια….</vt:lpstr>
      <vt:lpstr>Έτσι σιγά σιγά…</vt:lpstr>
      <vt:lpstr>Αφίσες - Ιδεογραφήματα</vt:lpstr>
      <vt:lpstr>Ημέρα Ασφαλούς Διαδικτύου</vt:lpstr>
      <vt:lpstr>Ερωτήσεις – Σχόλια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Katerina katsandri</cp:lastModifiedBy>
  <cp:revision>106</cp:revision>
  <dcterms:created xsi:type="dcterms:W3CDTF">2013-08-21T19:17:07Z</dcterms:created>
  <dcterms:modified xsi:type="dcterms:W3CDTF">2022-05-26T06:29:12Z</dcterms:modified>
</cp:coreProperties>
</file>