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3" r:id="rId6"/>
    <p:sldId id="262" r:id="rId7"/>
    <p:sldId id="259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1E372-8F66-4C3F-A993-F7FDCE37E456}" type="datetimeFigureOut">
              <a:rPr lang="el-GR" smtClean="0"/>
              <a:pPr/>
              <a:t>18/6/2021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BD84E-7E70-425E-9515-EC890A62021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4123D1-4EE9-4F97-BD72-85AE2E27BDAF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7B92-B852-44E7-9BAA-DF1492B1A9D6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9DC4-5B05-44CE-A357-93F3E16E31F3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814EF7-F682-43A8-9DA7-1278D2A8F726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810D16D-17CF-4E51-B11C-F4736D536C16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6DB4FA-C56F-4E4A-AC37-9E8975FB41BC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CB8905E-FC33-4349-BDB4-513DB78F719B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639C-A57E-4381-B6E4-0F573B373F81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F6FB91-D4BB-43C5-B050-2382C37FADAF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6EAE0CB-73D5-4430-A444-F6FF8C40735E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8EBDDC7-FCF2-45F9-A905-6B20D5675E7A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5784229-5D16-4C3D-8A8A-20DCB9D2ADF5}" type="datetime1">
              <a:rPr lang="el-GR" smtClean="0"/>
              <a:pPr/>
              <a:t>18/6/2021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15ο ΔΣ Κατερίνης</a:t>
            </a: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2C7369A-E97D-4493-9524-3FDD26B9C4C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l-GR" sz="4900" b="1" dirty="0" smtClean="0"/>
              <a:t>Ασφάλεια στο διαδίκτυο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8062912" cy="1752600"/>
          </a:xfrm>
        </p:spPr>
        <p:txBody>
          <a:bodyPr/>
          <a:lstStyle/>
          <a:p>
            <a:r>
              <a:rPr lang="el-GR" dirty="0" smtClean="0"/>
              <a:t>15</a:t>
            </a:r>
            <a:r>
              <a:rPr lang="el-GR" baseline="30000" dirty="0" smtClean="0"/>
              <a:t>ο</a:t>
            </a:r>
            <a:r>
              <a:rPr lang="el-GR" dirty="0" smtClean="0"/>
              <a:t> ΔΣ Κατερίνης</a:t>
            </a:r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15ο ΔΣ Κατερίνης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142976" y="2786058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Διευθυντής</a:t>
            </a:r>
            <a:r>
              <a:rPr lang="el-GR" dirty="0" smtClean="0"/>
              <a:t>:</a:t>
            </a:r>
          </a:p>
          <a:p>
            <a:r>
              <a:rPr lang="el-GR" dirty="0" smtClean="0"/>
              <a:t>Παπανικολάου Κωνσταντίνος ΠΕ70</a:t>
            </a:r>
          </a:p>
          <a:p>
            <a:r>
              <a:rPr lang="el-GR" u="sng" dirty="0" smtClean="0"/>
              <a:t>Εκπαιδευτικοί:</a:t>
            </a:r>
          </a:p>
          <a:p>
            <a:r>
              <a:rPr lang="el-GR" dirty="0" err="1" smtClean="0"/>
              <a:t>Τζιάτζιου</a:t>
            </a:r>
            <a:r>
              <a:rPr lang="el-GR" dirty="0" smtClean="0"/>
              <a:t> Ξένια ΠΕ86</a:t>
            </a:r>
          </a:p>
          <a:p>
            <a:r>
              <a:rPr lang="el-GR" dirty="0" err="1" smtClean="0"/>
              <a:t>Μπαλούκας</a:t>
            </a:r>
            <a:r>
              <a:rPr lang="el-GR" dirty="0" smtClean="0"/>
              <a:t> Ιωάννης ΠΕ70</a:t>
            </a:r>
          </a:p>
          <a:p>
            <a:endParaRPr lang="el-GR" dirty="0" smtClean="0"/>
          </a:p>
          <a:p>
            <a:r>
              <a:rPr lang="el-GR" dirty="0" smtClean="0"/>
              <a:t>Τμήματα: Ε1&amp;Ε2</a:t>
            </a:r>
          </a:p>
          <a:p>
            <a:r>
              <a:rPr lang="el-GR" dirty="0" smtClean="0"/>
              <a:t>Αριθμός </a:t>
            </a:r>
            <a:r>
              <a:rPr lang="el-GR" smtClean="0"/>
              <a:t>μαθητών: 29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Ασφάλεια στο Διαδίκτυο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l-GR" b="0" dirty="0" smtClean="0"/>
              <a:t>		Κατά τη διάρκεια του προγράμματος έγινε μελέτη των σχολικών εγχειριδίων και υλικού που βρίσκεται στο </a:t>
            </a:r>
            <a:r>
              <a:rPr lang="el-GR" b="0" i="1" dirty="0" smtClean="0"/>
              <a:t>Ελληνικό Κέντρο Ασφαλούς Διαδικτύου</a:t>
            </a:r>
            <a:r>
              <a:rPr lang="el-GR" b="1" dirty="0" smtClean="0"/>
              <a:t> (</a:t>
            </a:r>
            <a:r>
              <a:rPr lang="el-GR" b="0" dirty="0" smtClean="0"/>
              <a:t>Saferinternet4Kids). Συγκεκριμένα οι μαθητές ενημερώθηκαν, συζήτησαν και αντάλλαξαν προσωπικές εμπειρίες για θέματα σχετικά με τα </a:t>
            </a:r>
            <a:r>
              <a:rPr lang="el-GR" b="0" i="1" dirty="0" smtClean="0"/>
              <a:t>Θετικά και αρνητικά του διαδικτύου</a:t>
            </a:r>
            <a:r>
              <a:rPr lang="el-GR" b="0" dirty="0" smtClean="0"/>
              <a:t>, τους </a:t>
            </a:r>
            <a:r>
              <a:rPr lang="el-GR" b="0" i="1" dirty="0" smtClean="0"/>
              <a:t>Κανόνες ορθής διαδικτυακής συμπεριφοράς</a:t>
            </a:r>
            <a:r>
              <a:rPr lang="el-GR" b="0" dirty="0" smtClean="0"/>
              <a:t>, την</a:t>
            </a:r>
            <a:r>
              <a:rPr lang="el-GR" b="0" dirty="0"/>
              <a:t> </a:t>
            </a:r>
            <a:r>
              <a:rPr lang="el-GR" b="0" i="1" dirty="0" smtClean="0"/>
              <a:t>Κριτική σκέψη</a:t>
            </a:r>
            <a:r>
              <a:rPr lang="el-GR" b="0" dirty="0" smtClean="0"/>
              <a:t>, τα Π</a:t>
            </a:r>
            <a:r>
              <a:rPr lang="el-GR" b="0" i="1" dirty="0" smtClean="0"/>
              <a:t>ροσωπικά δεδομένα</a:t>
            </a:r>
            <a:r>
              <a:rPr lang="el-GR" b="0" dirty="0" smtClean="0"/>
              <a:t>, τη </a:t>
            </a:r>
            <a:r>
              <a:rPr lang="el-GR" b="0" i="1" dirty="0" smtClean="0"/>
              <a:t>Διαδικτυακή φήμη</a:t>
            </a:r>
            <a:r>
              <a:rPr lang="el-GR" b="0" dirty="0" smtClean="0"/>
              <a:t> και τον Διαδικτυακό εκφοβισμό. Οι μαθητές απάντησαν </a:t>
            </a:r>
            <a:r>
              <a:rPr lang="en-US" b="0" dirty="0" smtClean="0"/>
              <a:t>quiz </a:t>
            </a:r>
            <a:r>
              <a:rPr lang="el-GR" b="0" dirty="0" smtClean="0"/>
              <a:t>και εξέφρασαν τους προβληματισμούς τους και τις σκέψεις τους σχετικά με την ασφαλή πλοήγησή τους στο Διαδίκτυο μέσω της συγγραφής ποιημάτων ή πεζών κειμένων καθώς και την δημιουργία έργων στο </a:t>
            </a:r>
            <a:r>
              <a:rPr lang="el-GR" b="0" dirty="0" err="1" smtClean="0"/>
              <a:t>scratch</a:t>
            </a:r>
            <a:r>
              <a:rPr lang="el-GR" b="0" dirty="0" smtClean="0"/>
              <a:t>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Ασφάλεια στο διαδίκτυο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l-GR" dirty="0" smtClean="0"/>
              <a:t>Στο διαδίκτυο όταν μπαίνω</a:t>
            </a:r>
          </a:p>
          <a:p>
            <a:pPr algn="ctr">
              <a:buNone/>
            </a:pPr>
            <a:r>
              <a:rPr lang="el-GR" dirty="0" smtClean="0"/>
              <a:t>πρέπει πάντα να προσέχω.</a:t>
            </a:r>
          </a:p>
          <a:p>
            <a:pPr algn="ctr">
              <a:buNone/>
            </a:pPr>
            <a:r>
              <a:rPr lang="el-GR" dirty="0" smtClean="0"/>
              <a:t>Αποτυπώματα να μην αφήνω</a:t>
            </a:r>
          </a:p>
          <a:p>
            <a:pPr algn="ctr">
              <a:buNone/>
            </a:pPr>
            <a:r>
              <a:rPr lang="el-GR" dirty="0" smtClean="0"/>
              <a:t>κωδικούς και άλλα τόσα στον εαυτό μου</a:t>
            </a:r>
          </a:p>
          <a:p>
            <a:pPr algn="ctr">
              <a:buNone/>
            </a:pPr>
            <a:r>
              <a:rPr lang="el-GR" dirty="0" smtClean="0"/>
              <a:t>να τα παραδίνω.</a:t>
            </a:r>
          </a:p>
          <a:p>
            <a:pPr algn="ctr">
              <a:buNone/>
            </a:pPr>
            <a:r>
              <a:rPr lang="el-GR" dirty="0" smtClean="0"/>
              <a:t>Τους δυο κανόνες που θα σας πω</a:t>
            </a:r>
          </a:p>
          <a:p>
            <a:pPr algn="ctr">
              <a:buNone/>
            </a:pPr>
            <a:r>
              <a:rPr lang="el-GR" dirty="0" smtClean="0"/>
              <a:t>να τους τηρήσετε πιστά</a:t>
            </a:r>
          </a:p>
          <a:p>
            <a:pPr algn="ctr">
              <a:buNone/>
            </a:pPr>
            <a:r>
              <a:rPr lang="el-GR" dirty="0" smtClean="0"/>
              <a:t>γιατί είναι σημαντικό</a:t>
            </a:r>
          </a:p>
          <a:p>
            <a:pPr algn="ctr">
              <a:buNone/>
            </a:pPr>
            <a:r>
              <a:rPr lang="el-GR" dirty="0" smtClean="0"/>
              <a:t>να ξέρω </a:t>
            </a:r>
            <a:r>
              <a:rPr lang="el-GR" dirty="0" err="1" smtClean="0"/>
              <a:t>πὠς</a:t>
            </a:r>
            <a:r>
              <a:rPr lang="el-GR" dirty="0" smtClean="0"/>
              <a:t> να συμπεριφερθώ</a:t>
            </a:r>
          </a:p>
          <a:p>
            <a:pPr algn="ctr">
              <a:buNone/>
            </a:pPr>
            <a:r>
              <a:rPr lang="el-GR" dirty="0" smtClean="0"/>
              <a:t>στο διαδίκτυο όταν μπω.</a:t>
            </a:r>
          </a:p>
          <a:p>
            <a:pPr algn="ctr">
              <a:buNone/>
            </a:pPr>
            <a:r>
              <a:rPr lang="el-GR" dirty="0" smtClean="0"/>
              <a:t>Σε ξένους δεν μιλάω</a:t>
            </a:r>
          </a:p>
          <a:p>
            <a:pPr algn="ctr">
              <a:buNone/>
            </a:pPr>
            <a:r>
              <a:rPr lang="el-GR" dirty="0" smtClean="0"/>
              <a:t>ούτε σε ξένα μηνύματα απαντάω.</a:t>
            </a:r>
          </a:p>
          <a:p>
            <a:pPr algn="ctr">
              <a:buNone/>
            </a:pPr>
            <a:r>
              <a:rPr lang="el-GR" dirty="0" smtClean="0"/>
              <a:t>Και θυμήσου μια τελευταία συμβουλή,</a:t>
            </a:r>
          </a:p>
          <a:p>
            <a:pPr algn="ctr">
              <a:buNone/>
            </a:pPr>
            <a:r>
              <a:rPr lang="el-GR" dirty="0" smtClean="0"/>
              <a:t>χρήσιμη θα σου είναι και αυτή...</a:t>
            </a:r>
          </a:p>
          <a:p>
            <a:pPr algn="ctr">
              <a:buNone/>
            </a:pPr>
            <a:r>
              <a:rPr lang="el-GR" dirty="0" smtClean="0"/>
              <a:t>Άσχημα ποτέ μου δεν μιλάω</a:t>
            </a:r>
          </a:p>
          <a:p>
            <a:pPr algn="ctr">
              <a:buNone/>
            </a:pPr>
            <a:r>
              <a:rPr lang="el-GR" dirty="0" smtClean="0"/>
              <a:t>σε φίλους και γνωστούς</a:t>
            </a:r>
          </a:p>
          <a:p>
            <a:pPr algn="ctr">
              <a:buNone/>
            </a:pPr>
            <a:r>
              <a:rPr lang="el-GR" dirty="0" smtClean="0"/>
              <a:t>με ευγένεια πάντα απαντάω!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</a:t>
            </a:r>
            <a:r>
              <a:rPr lang="el-GR" b="1" dirty="0" smtClean="0"/>
              <a:t>ρόσεχε στο Διαδίκτυο!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5600" dirty="0" smtClean="0"/>
              <a:t>Το διαδίκτυο αν χρησιμοποιείς σωστά </a:t>
            </a:r>
          </a:p>
          <a:p>
            <a:pPr>
              <a:buNone/>
            </a:pPr>
            <a:r>
              <a:rPr lang="el-GR" sz="5600" dirty="0" smtClean="0"/>
              <a:t>μην ανησυχείς όλα θα παν καλά! </a:t>
            </a:r>
          </a:p>
          <a:p>
            <a:pPr>
              <a:buNone/>
            </a:pPr>
            <a:endParaRPr lang="el-GR" sz="5600" dirty="0" smtClean="0"/>
          </a:p>
          <a:p>
            <a:pPr>
              <a:buNone/>
            </a:pPr>
            <a:r>
              <a:rPr lang="el-GR" sz="5600" dirty="0" smtClean="0"/>
              <a:t>Όταν στο διαδίκτυο πατάς πρόσεχε τι κοιτάς </a:t>
            </a:r>
          </a:p>
          <a:p>
            <a:pPr>
              <a:buNone/>
            </a:pPr>
            <a:r>
              <a:rPr lang="el-GR" sz="5600" dirty="0" smtClean="0"/>
              <a:t>οι κίνδυνοι είναι πολλοί παμπόνηροι και μοχθηροί!</a:t>
            </a:r>
          </a:p>
          <a:p>
            <a:pPr>
              <a:buNone/>
            </a:pPr>
            <a:endParaRPr lang="el-GR" sz="5600" dirty="0" smtClean="0"/>
          </a:p>
          <a:p>
            <a:pPr>
              <a:buNone/>
            </a:pPr>
            <a:r>
              <a:rPr lang="el-GR" sz="5600" dirty="0" smtClean="0"/>
              <a:t>Σε ξένους δεν μιλώ </a:t>
            </a:r>
          </a:p>
          <a:p>
            <a:pPr>
              <a:buNone/>
            </a:pPr>
            <a:r>
              <a:rPr lang="el-GR" sz="5600" dirty="0" smtClean="0"/>
              <a:t>και έτσι θα προστατευτώ!</a:t>
            </a:r>
          </a:p>
          <a:p>
            <a:pPr>
              <a:buNone/>
            </a:pPr>
            <a:endParaRPr lang="el-GR" sz="5600" dirty="0" smtClean="0"/>
          </a:p>
          <a:p>
            <a:pPr>
              <a:buNone/>
            </a:pPr>
            <a:r>
              <a:rPr lang="el-GR" sz="5600" dirty="0" smtClean="0"/>
              <a:t>Το διαδίκτυο αν χρησιμοποιείς σωστά </a:t>
            </a:r>
          </a:p>
          <a:p>
            <a:pPr>
              <a:buNone/>
            </a:pPr>
            <a:r>
              <a:rPr lang="el-GR" sz="5600" dirty="0" smtClean="0"/>
              <a:t>μην ανησυχείς όλα θα παν καλά!</a:t>
            </a:r>
          </a:p>
          <a:p>
            <a:pPr>
              <a:buNone/>
            </a:pPr>
            <a:endParaRPr lang="el-GR" sz="5600" dirty="0" smtClean="0"/>
          </a:p>
          <a:p>
            <a:pPr>
              <a:buNone/>
            </a:pPr>
            <a:r>
              <a:rPr lang="el-GR" sz="5600" dirty="0" smtClean="0"/>
              <a:t>Όταν φωτογραφίες ανεβάζεις</a:t>
            </a:r>
          </a:p>
          <a:p>
            <a:pPr>
              <a:buNone/>
            </a:pPr>
            <a:r>
              <a:rPr lang="el-GR" sz="5600" dirty="0" smtClean="0"/>
              <a:t>πρόσεχε στον κίνδυνο πλησιάζεις!</a:t>
            </a:r>
          </a:p>
          <a:p>
            <a:pPr>
              <a:buNone/>
            </a:pPr>
            <a:endParaRPr lang="el-GR" sz="5600" dirty="0"/>
          </a:p>
          <a:p>
            <a:pPr>
              <a:buNone/>
            </a:pPr>
            <a:r>
              <a:rPr lang="el-GR" sz="5600" dirty="0" smtClean="0"/>
              <a:t>Πρέπει να ψάξεις για να βρεις τον φίλο που επιθυμείς </a:t>
            </a:r>
          </a:p>
          <a:p>
            <a:pPr>
              <a:buNone/>
            </a:pPr>
            <a:r>
              <a:rPr lang="el-GR" sz="5600" dirty="0" smtClean="0"/>
              <a:t>μα στο </a:t>
            </a:r>
            <a:r>
              <a:rPr lang="el-GR" sz="5600" dirty="0" err="1" smtClean="0"/>
              <a:t>ίντερνετ</a:t>
            </a:r>
            <a:r>
              <a:rPr lang="el-GR" sz="5600" dirty="0" smtClean="0"/>
              <a:t> όταν μπεις πραγματικούς φίλους δε θα βρεις!</a:t>
            </a:r>
          </a:p>
          <a:p>
            <a:pPr>
              <a:buNone/>
            </a:pPr>
            <a:endParaRPr lang="el-GR" sz="5600" dirty="0" smtClean="0"/>
          </a:p>
          <a:p>
            <a:pPr>
              <a:buNone/>
            </a:pPr>
            <a:r>
              <a:rPr lang="el-GR" sz="5600" dirty="0" smtClean="0"/>
              <a:t>Αν τα κάνεις όλα αυτά</a:t>
            </a:r>
          </a:p>
          <a:p>
            <a:pPr>
              <a:buNone/>
            </a:pPr>
            <a:r>
              <a:rPr lang="el-GR" sz="5600" dirty="0" smtClean="0"/>
              <a:t>τότε θα είσαι μια χαρά! 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Μια μικρή ιστορία…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b="1" dirty="0" smtClean="0"/>
              <a:t>Γιάννης</a:t>
            </a:r>
            <a:r>
              <a:rPr lang="el-GR" dirty="0" smtClean="0"/>
              <a:t>: Γεια κορίτσια έχω πολλά νέα να σας πω.</a:t>
            </a:r>
          </a:p>
          <a:p>
            <a:pPr>
              <a:buNone/>
            </a:pPr>
            <a:r>
              <a:rPr lang="el-GR" b="1" dirty="0" smtClean="0"/>
              <a:t>Κωνσταντίνα</a:t>
            </a:r>
            <a:r>
              <a:rPr lang="el-GR" dirty="0" smtClean="0"/>
              <a:t>: Άντε πες μας.</a:t>
            </a:r>
          </a:p>
          <a:p>
            <a:pPr>
              <a:buNone/>
            </a:pPr>
            <a:r>
              <a:rPr lang="el-GR" b="1" dirty="0" smtClean="0"/>
              <a:t>Ευτυχία</a:t>
            </a:r>
            <a:r>
              <a:rPr lang="el-GR" dirty="0" smtClean="0"/>
              <a:t>: Ναι πες μας.</a:t>
            </a:r>
          </a:p>
          <a:p>
            <a:pPr>
              <a:buNone/>
            </a:pPr>
            <a:r>
              <a:rPr lang="el-GR" b="1" dirty="0" smtClean="0"/>
              <a:t>Γιάννης</a:t>
            </a:r>
            <a:r>
              <a:rPr lang="el-GR" dirty="0" smtClean="0"/>
              <a:t>: Βρήκα ένα κορίτσι στο </a:t>
            </a:r>
            <a:r>
              <a:rPr lang="en-US" dirty="0" err="1" smtClean="0"/>
              <a:t>Instagram</a:t>
            </a:r>
            <a:r>
              <a:rPr lang="el-GR" dirty="0" smtClean="0"/>
              <a:t> που την λένε Ελένη και μου είπε ότι θέλει να πάω στο σπίτι της αύριο στις 18:00!!!</a:t>
            </a:r>
          </a:p>
          <a:p>
            <a:pPr>
              <a:buNone/>
            </a:pPr>
            <a:r>
              <a:rPr lang="el-GR" b="1" dirty="0" smtClean="0"/>
              <a:t>Ευτυχία</a:t>
            </a:r>
            <a:r>
              <a:rPr lang="el-GR" dirty="0" smtClean="0"/>
              <a:t>: Την ξέρεις;</a:t>
            </a:r>
          </a:p>
          <a:p>
            <a:pPr>
              <a:buNone/>
            </a:pPr>
            <a:r>
              <a:rPr lang="el-GR" b="1" dirty="0" smtClean="0"/>
              <a:t>Κωνσταντίνα</a:t>
            </a:r>
            <a:r>
              <a:rPr lang="el-GR" dirty="0" smtClean="0"/>
              <a:t>: Αυτό ακριβώς, αν δεν την ξέρεις μην μιλάς μαζί της!</a:t>
            </a:r>
          </a:p>
          <a:p>
            <a:pPr>
              <a:buNone/>
            </a:pPr>
            <a:r>
              <a:rPr lang="el-GR" b="1" dirty="0" smtClean="0"/>
              <a:t>Γιάννης</a:t>
            </a:r>
            <a:r>
              <a:rPr lang="el-GR" dirty="0" smtClean="0"/>
              <a:t>: Αφήστε τις ανοησίες.</a:t>
            </a:r>
          </a:p>
          <a:p>
            <a:pPr>
              <a:buNone/>
            </a:pPr>
            <a:r>
              <a:rPr lang="el-GR" b="1" dirty="0" smtClean="0"/>
              <a:t>Ευτυχία</a:t>
            </a:r>
            <a:r>
              <a:rPr lang="el-GR" dirty="0" smtClean="0"/>
              <a:t>: Δεν λέει καμία ανοησία η Κωνσταντίνα Γιάννη. Οι άνθρωποι που γνωρίζουμε μόνο μέσω διαδικτύου παραμένουν ξένοι και δεν πρέπει να τους εμπιστευόμαστε!</a:t>
            </a:r>
          </a:p>
          <a:p>
            <a:pPr>
              <a:buNone/>
            </a:pPr>
            <a:r>
              <a:rPr lang="el-GR" b="1" dirty="0" smtClean="0"/>
              <a:t>Γιάννης</a:t>
            </a:r>
            <a:r>
              <a:rPr lang="el-GR" dirty="0" smtClean="0"/>
              <a:t>: Καλά, καλά εγώ πάντως αύριο θα πάω στο σπίτι της. </a:t>
            </a:r>
          </a:p>
          <a:p>
            <a:pPr>
              <a:buNone/>
            </a:pPr>
            <a:r>
              <a:rPr lang="el-GR" b="1" dirty="0" smtClean="0"/>
              <a:t>Κωνσταντίνα</a:t>
            </a:r>
            <a:r>
              <a:rPr lang="el-GR" dirty="0" smtClean="0"/>
              <a:t>: Εμείς νομίζουμε ότι είναι κακή ιδέα να την συναντήσεις αλλά αν επιμένεις τόσο, ενημέρωσε τους γονείς σου!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r>
              <a:rPr lang="el-GR" b="1" dirty="0" smtClean="0"/>
              <a:t>Οι άνθρωποι στο διαδίκτυο δεν είναι πάντα αυτό που </a:t>
            </a:r>
            <a:r>
              <a:rPr lang="el-GR" b="1" smtClean="0"/>
              <a:t>λένε!</a:t>
            </a:r>
            <a:endParaRPr lang="el-GR" b="1" dirty="0" smtClean="0"/>
          </a:p>
          <a:p>
            <a:pPr>
              <a:buNone/>
            </a:pPr>
            <a:r>
              <a:rPr lang="el-GR" b="1" dirty="0" smtClean="0"/>
              <a:t>Δεν συναντάμε ποτέ ανθρώπους που γνωρίζουμε μόνο διαδικτυακά!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Προσωπικά δεδομένα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-Αποκαλύπτουμε στους διαδικτυακούς μας φίλους το αληθινό μας όνομα;</a:t>
            </a:r>
          </a:p>
          <a:p>
            <a:pPr>
              <a:buNone/>
            </a:pPr>
            <a:r>
              <a:rPr lang="el-GR" dirty="0" smtClean="0"/>
              <a:t>-Όχι, το όνομά μας είναι προσωπικό δεδομένο πάντα χρησιμοποιούμε ψευδώνυμο!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r>
              <a:rPr lang="el-GR" dirty="0" smtClean="0"/>
              <a:t>-Αποκαλύπτουμε στους διαδικτυακούς μας φίλους την διεύθυνση και το τηλέφωνό μας;</a:t>
            </a:r>
          </a:p>
          <a:p>
            <a:pPr>
              <a:buNone/>
            </a:pPr>
            <a:r>
              <a:rPr lang="el-GR" dirty="0" smtClean="0"/>
              <a:t>-Όχι, θυμόμαστε πάντα ότι δεν αποκαλύπτουμε το τηλέφωνο την διεύθυνση και το όνομά μας!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r>
              <a:rPr lang="el-GR" dirty="0" smtClean="0"/>
              <a:t>-Αποκαλύπτουμε το αγαπημένο μας μουσικό συγκρότημα;</a:t>
            </a:r>
          </a:p>
          <a:p>
            <a:pPr>
              <a:buNone/>
            </a:pPr>
            <a:r>
              <a:rPr lang="el-GR" b="1" dirty="0" smtClean="0"/>
              <a:t>-Ναι, δεν είναι κακό αυτό!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</a:t>
            </a:r>
            <a:r>
              <a:rPr lang="el-GR" dirty="0" smtClean="0"/>
              <a:t> Έργο1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4765" t="12578" r="22170" b="15094"/>
          <a:stretch>
            <a:fillRect/>
          </a:stretch>
        </p:blipFill>
        <p:spPr bwMode="auto">
          <a:xfrm>
            <a:off x="857224" y="1643050"/>
            <a:ext cx="257176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7272" t="3757" r="33510" b="24242"/>
          <a:stretch>
            <a:fillRect/>
          </a:stretch>
        </p:blipFill>
        <p:spPr bwMode="auto">
          <a:xfrm>
            <a:off x="4000496" y="2285992"/>
            <a:ext cx="5000660" cy="342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23829" t="11806" r="22656" b="14583"/>
          <a:stretch>
            <a:fillRect/>
          </a:stretch>
        </p:blipFill>
        <p:spPr bwMode="auto">
          <a:xfrm>
            <a:off x="857224" y="3714752"/>
            <a:ext cx="2571736" cy="198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</a:t>
            </a:r>
            <a:r>
              <a:rPr lang="el-GR" dirty="0" smtClean="0"/>
              <a:t> Έργο2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7689" t="9434" r="18632" b="5660"/>
          <a:stretch>
            <a:fillRect/>
          </a:stretch>
        </p:blipFill>
        <p:spPr bwMode="auto">
          <a:xfrm>
            <a:off x="1357290" y="3643314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8727" r="4598" b="12509"/>
          <a:stretch>
            <a:fillRect/>
          </a:stretch>
        </p:blipFill>
        <p:spPr bwMode="auto">
          <a:xfrm>
            <a:off x="5000628" y="2727325"/>
            <a:ext cx="3500462" cy="198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19219" t="6666" r="17968" b="7499"/>
          <a:stretch>
            <a:fillRect/>
          </a:stretch>
        </p:blipFill>
        <p:spPr bwMode="auto">
          <a:xfrm>
            <a:off x="1142976" y="1571612"/>
            <a:ext cx="2143140" cy="164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15ο ΔΣ Κατερίνης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</TotalTime>
  <Words>401</Words>
  <Application>Microsoft Office PowerPoint</Application>
  <PresentationFormat>Προβολή στην οθόνη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Ζωντάνια</vt:lpstr>
      <vt:lpstr>Ασφάλεια στο διαδίκτυο  </vt:lpstr>
      <vt:lpstr>Ασφάλεια στο Διαδίκτυο</vt:lpstr>
      <vt:lpstr>Ασφάλεια στο διαδίκτυο </vt:lpstr>
      <vt:lpstr>Πρόσεχε στο Διαδίκτυο! </vt:lpstr>
      <vt:lpstr>Μια μικρή ιστορία…</vt:lpstr>
      <vt:lpstr>Προσωπικά δεδομένα</vt:lpstr>
      <vt:lpstr>Scratch Έργο1</vt:lpstr>
      <vt:lpstr>Scratch Έργο2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Ασφάλεια στο διαδίκτυο</dc:title>
  <dc:creator>User1</dc:creator>
  <cp:lastModifiedBy>LENOVO-2016</cp:lastModifiedBy>
  <cp:revision>15</cp:revision>
  <dcterms:created xsi:type="dcterms:W3CDTF">2021-06-10T05:51:13Z</dcterms:created>
  <dcterms:modified xsi:type="dcterms:W3CDTF">2021-06-18T14:42:02Z</dcterms:modified>
</cp:coreProperties>
</file>