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73" r:id="rId16"/>
    <p:sldId id="274" r:id="rId17"/>
    <p:sldId id="265" r:id="rId18"/>
    <p:sldId id="266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71" d="100"/>
          <a:sy n="71" d="100"/>
        </p:scale>
        <p:origin x="-378" y="-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CC0350A-33F1-4F68-A2BD-BE084FFAEA1A}" type="datetimeFigureOut">
              <a:rPr lang="el-GR" smtClean="0"/>
              <a:pPr/>
              <a:t>10/7/2020</a:t>
            </a:fld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99B4D03-BDB4-4065-91CD-AA0BB620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toryjumper.com/book/read/85542505/5f061a7b1b81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Στα κύματα του διαδικτύου σερφάρω ασφαλώς…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15616" y="5661248"/>
            <a:ext cx="6912768" cy="936104"/>
          </a:xfrm>
        </p:spPr>
        <p:txBody>
          <a:bodyPr>
            <a:normAutofit fontScale="32500" lnSpcReduction="20000"/>
          </a:bodyPr>
          <a:lstStyle/>
          <a:p>
            <a:r>
              <a:rPr lang="el-GR" sz="9000" dirty="0" smtClean="0">
                <a:solidFill>
                  <a:srgbClr val="C00000"/>
                </a:solidFill>
              </a:rPr>
              <a:t>1</a:t>
            </a:r>
            <a:r>
              <a:rPr lang="el-GR" sz="9000" baseline="30000" dirty="0" smtClean="0">
                <a:solidFill>
                  <a:srgbClr val="C00000"/>
                </a:solidFill>
              </a:rPr>
              <a:t>ο</a:t>
            </a:r>
            <a:r>
              <a:rPr lang="el-GR" sz="9000" dirty="0" smtClean="0">
                <a:solidFill>
                  <a:srgbClr val="C00000"/>
                </a:solidFill>
              </a:rPr>
              <a:t> Νηπιαγωγείο Πεύκων</a:t>
            </a:r>
          </a:p>
          <a:p>
            <a:r>
              <a:rPr lang="el-GR" sz="9000" dirty="0" err="1" smtClean="0">
                <a:solidFill>
                  <a:srgbClr val="C00000"/>
                </a:solidFill>
              </a:rPr>
              <a:t>Σχολ</a:t>
            </a:r>
            <a:r>
              <a:rPr lang="el-GR" sz="9000" dirty="0" smtClean="0">
                <a:solidFill>
                  <a:srgbClr val="C00000"/>
                </a:solidFill>
              </a:rPr>
              <a:t>. Έτος 2019-20</a:t>
            </a:r>
          </a:p>
          <a:p>
            <a:endParaRPr lang="el-GR" sz="9000" dirty="0" smtClean="0">
              <a:solidFill>
                <a:srgbClr val="C00000"/>
              </a:solidFill>
            </a:endParaRPr>
          </a:p>
          <a:p>
            <a:endParaRPr lang="el-GR" dirty="0"/>
          </a:p>
        </p:txBody>
      </p:sp>
      <p:pic>
        <p:nvPicPr>
          <p:cNvPr id="1026" name="Picture 2" descr="C:\Users\user\Desktop\fotonip 2019-20\ασφαλεια στο διαδικτυο\ΣΕΡΦΑΡΩ ΑΣΦΑΛΩ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8592" cy="3989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Τι κάνει το παιδί με τα ηλεκτρονικά μέσα στο σπίτι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Νέα εικόνα (3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8155477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Υπάρχει επίβλεψη από τους γονείς κατά τη διάρκεια που τα παιδί ασχολείται με τα ηλεκτρονικά μέσα;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Νέα εικόνα (2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8300483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Παρατηρήσαμε τα μέρη του υπολογιστή </a:t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και τα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ζωγραφίσαμε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Ο ΥΠΟΛΟΓΙΣΤΗΣ ΜΟ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9113" y="1646238"/>
            <a:ext cx="7305774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Χρησιμοποιήσαμε το υλικό</a:t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«Παίζω και μαθαίνω στο διαδίκτυο»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Στιγμιότυπο οθόνης (1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8017" y="1646238"/>
            <a:ext cx="3307966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24736" cy="922114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Καταγράψαμε τι κάνουμε με τον υπολογιστή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Στιγμιότυπο οθόνης (1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1547306"/>
            <a:ext cx="3744415" cy="503694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78098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Μάθαμε την χρήση των περιφερειακών μέσων ενός υπολογιστή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6" name="5 - Θέση περιεχομένου" descr="Στιγμιότυπο οθόνης (1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9210" y="1646238"/>
            <a:ext cx="3345580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Συζητήσαμε με ποιον μοιραζόμαστε προσωπικά μας στοιχεία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Στιγμιότυπο οθόνης (1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677609" cy="500929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Αναζητήσαμε και παρακολουθήσαμε κατάλληλο υλικό </a:t>
            </a:r>
            <a:r>
              <a:rPr lang="el-GR" sz="2400" dirty="0">
                <a:solidFill>
                  <a:srgbClr val="FF0000"/>
                </a:solidFill>
              </a:rPr>
              <a:t>για την ασφάλεια στο </a:t>
            </a:r>
            <a:r>
              <a:rPr lang="el-GR" sz="2400" dirty="0" smtClean="0">
                <a:solidFill>
                  <a:srgbClr val="FF0000"/>
                </a:solidFill>
              </a:rPr>
              <a:t>διαδίκτυο, όπως…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>
                <a:solidFill>
                  <a:srgbClr val="C00000"/>
                </a:solidFill>
              </a:rPr>
              <a:t>Η μεγάλη απόφαση του @Παπάκη</a:t>
            </a:r>
            <a:endParaRPr lang="el-GR" sz="2400" dirty="0">
              <a:solidFill>
                <a:srgbClr val="C00000"/>
              </a:solidFill>
            </a:endParaRPr>
          </a:p>
        </p:txBody>
      </p:sp>
      <p:pic>
        <p:nvPicPr>
          <p:cNvPr id="5" name="4 - Θέση περιεχομένου" descr="ΠΑΠΑΚΗΣ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128792" cy="4809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200" dirty="0" smtClean="0">
                <a:solidFill>
                  <a:srgbClr val="FF0000"/>
                </a:solidFill>
              </a:rPr>
              <a:t>Δημιουργήσαμε ένα ψηφιακό παραμύθι </a:t>
            </a:r>
            <a:br>
              <a:rPr lang="el-GR" sz="2200" dirty="0" smtClean="0">
                <a:solidFill>
                  <a:srgbClr val="FF0000"/>
                </a:solidFill>
              </a:rPr>
            </a:br>
            <a:r>
              <a:rPr lang="el-GR" sz="2200" dirty="0" smtClean="0">
                <a:solidFill>
                  <a:srgbClr val="FF0000"/>
                </a:solidFill>
              </a:rPr>
              <a:t>με συμβουλές από τα παιδιά για την ασφαλή χρήση του διαδικτύου</a:t>
            </a:r>
            <a:br>
              <a:rPr lang="el-GR" sz="2200" dirty="0" smtClean="0">
                <a:solidFill>
                  <a:srgbClr val="FF000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hlinkClick r:id="rId2"/>
              </a:rPr>
              <a:t>https://www.storyjumper.com/book/read/85542505/5f061a7b1b814</a:t>
            </a:r>
            <a:r>
              <a:rPr lang="el-GR" sz="2200" dirty="0" smtClean="0">
                <a:solidFill>
                  <a:srgbClr val="FF0000"/>
                </a:solidFill>
              </a:rPr>
              <a:t/>
            </a:r>
            <a:br>
              <a:rPr lang="el-GR" sz="2200" dirty="0" smtClean="0">
                <a:solidFill>
                  <a:srgbClr val="FF0000"/>
                </a:solidFill>
              </a:rPr>
            </a:br>
            <a:endParaRPr lang="el-GR" sz="2200" dirty="0">
              <a:solidFill>
                <a:srgbClr val="FF0000"/>
              </a:solidFill>
            </a:endParaRPr>
          </a:p>
        </p:txBody>
      </p:sp>
      <p:pic>
        <p:nvPicPr>
          <p:cNvPr id="8" name="7 - Θέση περιεχομένου" descr="Στιγμιότυπο οθόνης (16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724153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Συντελεστές του προγράμματος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Οι μαθητές του </a:t>
            </a:r>
          </a:p>
          <a:p>
            <a:pPr algn="ctr"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1</a:t>
            </a:r>
            <a:r>
              <a:rPr lang="el-GR" sz="2400" b="1" baseline="30000" dirty="0" smtClean="0">
                <a:solidFill>
                  <a:srgbClr val="C00000"/>
                </a:solidFill>
              </a:rPr>
              <a:t>ου</a:t>
            </a:r>
            <a:r>
              <a:rPr lang="el-GR" sz="2400" b="1" dirty="0" smtClean="0">
                <a:solidFill>
                  <a:srgbClr val="C00000"/>
                </a:solidFill>
              </a:rPr>
              <a:t> τμήματος του </a:t>
            </a:r>
          </a:p>
          <a:p>
            <a:pPr algn="ctr"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1</a:t>
            </a:r>
            <a:r>
              <a:rPr lang="el-GR" sz="2400" b="1" baseline="30000" dirty="0" smtClean="0">
                <a:solidFill>
                  <a:srgbClr val="C00000"/>
                </a:solidFill>
              </a:rPr>
              <a:t>ου</a:t>
            </a:r>
            <a:r>
              <a:rPr lang="el-GR" sz="2400" b="1" dirty="0" smtClean="0">
                <a:solidFill>
                  <a:srgbClr val="C00000"/>
                </a:solidFill>
              </a:rPr>
              <a:t> Νηπιαγωγείου Πεύκων</a:t>
            </a:r>
          </a:p>
          <a:p>
            <a:pPr algn="ctr">
              <a:buNone/>
            </a:pPr>
            <a:endParaRPr lang="el-GR" sz="2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l-GR" sz="2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Οι Νηπιαγωγοί</a:t>
            </a:r>
          </a:p>
          <a:p>
            <a:pPr algn="ctr">
              <a:buNone/>
            </a:pPr>
            <a:r>
              <a:rPr lang="el-GR" sz="2400" b="1" dirty="0" err="1" smtClean="0">
                <a:solidFill>
                  <a:srgbClr val="C00000"/>
                </a:solidFill>
              </a:rPr>
              <a:t>Γουτακόλη</a:t>
            </a:r>
            <a:r>
              <a:rPr lang="el-GR" sz="2400" b="1" dirty="0" smtClean="0">
                <a:solidFill>
                  <a:srgbClr val="C00000"/>
                </a:solidFill>
              </a:rPr>
              <a:t> Δήμητρα</a:t>
            </a:r>
          </a:p>
          <a:p>
            <a:pPr algn="ctr">
              <a:buNone/>
            </a:pPr>
            <a:r>
              <a:rPr lang="el-GR" sz="2400" b="1" dirty="0" err="1" smtClean="0">
                <a:solidFill>
                  <a:srgbClr val="C00000"/>
                </a:solidFill>
              </a:rPr>
              <a:t>Πιχτράκη</a:t>
            </a:r>
            <a:r>
              <a:rPr lang="el-GR" sz="2400" b="1" dirty="0" smtClean="0">
                <a:solidFill>
                  <a:srgbClr val="C00000"/>
                </a:solidFill>
              </a:rPr>
              <a:t> Όλγα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Παιδαγωγικό πρόγραμμα  για την ασφαλή χρήση των ψηφιακών μέσων</a:t>
            </a:r>
            <a:br>
              <a:rPr lang="el-GR" sz="2000" dirty="0" smtClean="0">
                <a:solidFill>
                  <a:srgbClr val="FF0000"/>
                </a:solidFill>
              </a:rPr>
            </a:br>
            <a:r>
              <a:rPr lang="el-GR" sz="2000" dirty="0" smtClean="0">
                <a:solidFill>
                  <a:srgbClr val="FF0000"/>
                </a:solidFill>
              </a:rPr>
              <a:t> από τα παιδιά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>
                <a:solidFill>
                  <a:srgbClr val="C00000"/>
                </a:solidFill>
              </a:rPr>
              <a:t/>
            </a:r>
            <a:br>
              <a:rPr lang="el-GR" sz="2000" dirty="0" smtClean="0">
                <a:solidFill>
                  <a:srgbClr val="C00000"/>
                </a:solidFill>
              </a:rPr>
            </a:br>
            <a:r>
              <a:rPr lang="el-GR" sz="2400" b="1" dirty="0" smtClean="0">
                <a:solidFill>
                  <a:srgbClr val="C00000"/>
                </a:solidFill>
              </a:rPr>
              <a:t>Διαστάσεις του προγράμματος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2900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el-GR" sz="2000" dirty="0">
                <a:ea typeface="Calibri"/>
                <a:cs typeface="Times New Roman"/>
              </a:rPr>
              <a:t>Η  χρήση του υπολογιστή ως εργαλείου μάθησης ,απόκτησης  γνώσεων και δεξιοτήτων, κοινωνικοποίησης και ψυχαγωγίας.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el-GR" sz="2000" dirty="0">
                <a:ea typeface="Calibri"/>
                <a:cs typeface="Times New Roman"/>
              </a:rPr>
              <a:t>Κριτήρια επιλογής κατάλληλων παιχνιδιών στο διαδίκτυο και ανάπτυξη συνετής και υπεύθυνης στάσης κατά την επιλογή παιχνιδιών.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el-GR" sz="2000" dirty="0" smtClean="0">
                <a:ea typeface="Calibri"/>
                <a:cs typeface="Times New Roman"/>
              </a:rPr>
              <a:t>Προστασία </a:t>
            </a:r>
            <a:r>
              <a:rPr lang="el-GR" sz="2000" dirty="0">
                <a:ea typeface="Calibri"/>
                <a:cs typeface="Times New Roman"/>
              </a:rPr>
              <a:t>προσωπικών δεδομένων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el-GR" sz="2000" dirty="0">
                <a:ea typeface="Calibri"/>
                <a:cs typeface="Times New Roman"/>
              </a:rPr>
              <a:t>Ασφαλής χρήση του </a:t>
            </a:r>
            <a:r>
              <a:rPr lang="el-GR" sz="2000" dirty="0" smtClean="0">
                <a:ea typeface="Calibri"/>
                <a:cs typeface="Times New Roman"/>
              </a:rPr>
              <a:t>υπολογιστή</a:t>
            </a:r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Διερεύνηση πρότερων γνώσεων και ιδεών 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Διερευνήσαμε πρότερες γνώσεις και αντιλήψεις των παιδιών με την μέθοδο της </a:t>
            </a:r>
            <a:r>
              <a:rPr lang="el-GR" sz="2000" dirty="0" err="1" smtClean="0"/>
              <a:t>ιδεοθύελας</a:t>
            </a:r>
            <a:r>
              <a:rPr lang="el-GR" sz="2000" dirty="0" smtClean="0"/>
              <a:t> και δημιουργήσαμε σχετικό ιδεόγραμμα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Καταγράψαμε τη χρήση ηλεκτρονικών μέσων από τα παιδιά μέσα από σχετικές συζητήσεις και καταγραφές στην ομάδα της τάξης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Δημιουργήσαμε ένα ερωτηματολόγιο μέσω του </a:t>
            </a:r>
            <a:r>
              <a:rPr lang="en-US" sz="2000" dirty="0" err="1" smtClean="0"/>
              <a:t>google</a:t>
            </a:r>
            <a:r>
              <a:rPr lang="en-US" sz="2000" dirty="0" smtClean="0"/>
              <a:t> forms</a:t>
            </a:r>
            <a:r>
              <a:rPr lang="el-GR" sz="2000" dirty="0" smtClean="0"/>
              <a:t> για να διερευνήσουμε τη χρήση των ηλεκτρονικών μέσων στο σπίτι, ώστε να διαμορφώσουμε τις παραμέτρους του προγράμματος</a:t>
            </a:r>
            <a:endParaRPr lang="el-G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Έρευνα για τη χρήση </a:t>
            </a:r>
            <a:r>
              <a:rPr lang="el-GR" sz="2400" dirty="0" smtClean="0">
                <a:solidFill>
                  <a:srgbClr val="FF0000"/>
                </a:solidFill>
              </a:rPr>
              <a:t>ηλεκτρονικών μέσων, </a:t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από </a:t>
            </a:r>
            <a:r>
              <a:rPr lang="el-GR" sz="2400" dirty="0">
                <a:solidFill>
                  <a:srgbClr val="FF0000"/>
                </a:solidFill>
              </a:rPr>
              <a:t>γονείς και </a:t>
            </a:r>
            <a:r>
              <a:rPr lang="el-GR" sz="2400" dirty="0" smtClean="0">
                <a:solidFill>
                  <a:srgbClr val="FF0000"/>
                </a:solidFill>
              </a:rPr>
              <a:t>παιδιά, </a:t>
            </a:r>
            <a:r>
              <a:rPr lang="el-GR" sz="2400" dirty="0">
                <a:solidFill>
                  <a:srgbClr val="FF0000"/>
                </a:solidFill>
              </a:rPr>
              <a:t>στο σπίτι </a:t>
            </a:r>
          </a:p>
        </p:txBody>
      </p:sp>
      <p:pic>
        <p:nvPicPr>
          <p:cNvPr id="5" name="4 - Θέση περιεχομένου" descr="ΕΡΩΤΗΜΑΤΟΛΟΓΙ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724738" cy="5028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Στατιστικά αποτελέσματα </a:t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για τη χρήση ηλεκτρονικών μέσων από τους γονείς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Νέα εικόνα (1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323810" cy="4279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Χρόνος χρήσης ηλεκτρονικών μέσων από τους γονείς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Νέα εικόνα (7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61905" cy="4322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Ενασχόληση των παιδιών με ηλεκτρονικά μέσα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Νέα εικόνα (6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723810" cy="4312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Χρήση ηλεκτρονικών μέσων από τα παιδιά στο σπίτι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Νέα εικόνα (5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5717" y="1916832"/>
            <a:ext cx="7963864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Χρόνος </a:t>
            </a:r>
            <a:r>
              <a:rPr lang="el-GR" sz="2400" dirty="0">
                <a:solidFill>
                  <a:srgbClr val="FF0000"/>
                </a:solidFill>
              </a:rPr>
              <a:t>ε</a:t>
            </a:r>
            <a:r>
              <a:rPr lang="el-GR" sz="2400" dirty="0" smtClean="0">
                <a:solidFill>
                  <a:srgbClr val="FF0000"/>
                </a:solidFill>
              </a:rPr>
              <a:t>νασχόλησης του παιδιού με ηλεκτρονικά μέσα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Νέα εικόνα (4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8626974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188</TotalTime>
  <Words>256</Words>
  <Application>Microsoft Office PowerPoint</Application>
  <PresentationFormat>Προβολή στην οθόνη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Τήξη</vt:lpstr>
      <vt:lpstr>Στα κύματα του διαδικτύου σερφάρω ασφαλώς…</vt:lpstr>
      <vt:lpstr>Παιδαγωγικό πρόγραμμα  για την ασφαλή χρήση των ψηφιακών μέσων  από τα παιδιά  Διαστάσεις του προγράμματος</vt:lpstr>
      <vt:lpstr>Διερεύνηση πρότερων γνώσεων και ιδεών </vt:lpstr>
      <vt:lpstr>Έρευνα για τη χρήση ηλεκτρονικών μέσων,  από γονείς και παιδιά, στο σπίτι </vt:lpstr>
      <vt:lpstr>Στατιστικά αποτελέσματα  για τη χρήση ηλεκτρονικών μέσων από τους γονείς</vt:lpstr>
      <vt:lpstr>Χρόνος χρήσης ηλεκτρονικών μέσων από τους γονείς</vt:lpstr>
      <vt:lpstr>Ενασχόληση των παιδιών με ηλεκτρονικά μέσα</vt:lpstr>
      <vt:lpstr>Χρήση ηλεκτρονικών μέσων από τα παιδιά στο σπίτι</vt:lpstr>
      <vt:lpstr>Χρόνος ενασχόλησης του παιδιού με ηλεκτρονικά μέσα</vt:lpstr>
      <vt:lpstr>Τι κάνει το παιδί με τα ηλεκτρονικά μέσα στο σπίτι</vt:lpstr>
      <vt:lpstr>Υπάρχει επίβλεψη από τους γονείς κατά τη διάρκεια που τα παιδί ασχολείται με τα ηλεκτρονικά μέσα;</vt:lpstr>
      <vt:lpstr>Παρατηρήσαμε τα μέρη του υπολογιστή  και τα ζωγραφίσαμε</vt:lpstr>
      <vt:lpstr>Χρησιμοποιήσαμε το υλικό «Παίζω και μαθαίνω στο διαδίκτυο»</vt:lpstr>
      <vt:lpstr>Καταγράψαμε τι κάνουμε με τον υπολογιστή</vt:lpstr>
      <vt:lpstr>Μάθαμε την χρήση των περιφερειακών μέσων ενός υπολογιστή</vt:lpstr>
      <vt:lpstr>Συζητήσαμε με ποιον μοιραζόμαστε προσωπικά μας στοιχεία</vt:lpstr>
      <vt:lpstr>Αναζητήσαμε και παρακολουθήσαμε κατάλληλο υλικό για την ασφάλεια στο διαδίκτυο, όπως… Η μεγάλη απόφαση του @Παπάκη</vt:lpstr>
      <vt:lpstr>Δημιουργήσαμε ένα ψηφιακό παραμύθι  με συμβουλές από τα παιδιά για την ασφαλή χρήση του διαδικτύου  https://www.storyjumper.com/book/read/85542505/5f061a7b1b814 </vt:lpstr>
      <vt:lpstr>Συντελεστές του προγράμματος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Στα κύματα του διαδικτύου σερφάρω ασφαλώς…</dc:title>
  <dc:creator>user</dc:creator>
  <cp:lastModifiedBy>Acer</cp:lastModifiedBy>
  <cp:revision>21</cp:revision>
  <dcterms:created xsi:type="dcterms:W3CDTF">2020-07-06T17:17:22Z</dcterms:created>
  <dcterms:modified xsi:type="dcterms:W3CDTF">2020-07-10T09:05:14Z</dcterms:modified>
</cp:coreProperties>
</file>