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5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3" r:id="rId12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77"/>
  </p:normalViewPr>
  <p:slideViewPr>
    <p:cSldViewPr snapToGrid="0">
      <p:cViewPr varScale="1">
        <p:scale>
          <a:sx n="59" d="100"/>
          <a:sy n="59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179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68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448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547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198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6771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955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4504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6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509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7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39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754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970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3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5A6B185A-01CF-415B-A2EC-990C36216829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DDFDB3C-02C0-4A90-9529-48D0193C3273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314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56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D29E3DDE-E1AF-4FF2-996E-B4C04071B414}" type="datetime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5/6/19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08FBF470-43B3-4D9A-BB21-7702C82C5FD2}" type="slidenum">
              <a:rPr lang="el-GR" sz="1200" b="0" strike="noStrike" spc="-1" smtClean="0">
                <a:solidFill>
                  <a:srgbClr val="D38E28"/>
                </a:solidFill>
                <a:latin typeface="Franklin Gothic Book"/>
              </a:rPr>
              <a:t>‹#›</a:t>
            </a:fld>
            <a:endParaRPr lang="el-G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22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43080" y="4702126"/>
            <a:ext cx="8457840" cy="215587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ΑΣΦΑΛΕΙΑ ΣΤΟ ΔΙΑΔΙΚΤΥΟ</a:t>
            </a:r>
            <a:br>
              <a:rPr dirty="0"/>
            </a:b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2</a:t>
            </a:r>
            <a:r>
              <a:rPr lang="el-GR" sz="3600" b="0" strike="noStrike" cap="all" spc="-1" baseline="30000" dirty="0">
                <a:solidFill>
                  <a:srgbClr val="4E3B30"/>
                </a:solidFill>
                <a:latin typeface="Franklin Gothic Medium"/>
              </a:rPr>
              <a:t>Ο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ΔΗΜ.ΣΧΟΛΕΙΟ ΝΕΑΣ ΜΗΧΑΝΙΩΝΑΣ</a:t>
            </a:r>
            <a:endParaRPr lang="en-US" sz="3600" b="0" strike="noStrike" cap="all" spc="-1" dirty="0">
              <a:solidFill>
                <a:srgbClr val="4E3B30"/>
              </a:solidFill>
              <a:latin typeface="Franklin Gothic Medium"/>
            </a:endParaRPr>
          </a:p>
          <a:p>
            <a:pPr>
              <a:lnSpc>
                <a:spcPct val="100000"/>
              </a:lnSpc>
            </a:pPr>
            <a:endParaRPr lang="el-GR" sz="3200" cap="all" spc="-1" dirty="0">
              <a:solidFill>
                <a:srgbClr val="4E3B30"/>
              </a:solidFill>
              <a:latin typeface="Franklin Gothic Medium"/>
            </a:endParaRPr>
          </a:p>
          <a:p>
            <a:pPr>
              <a:lnSpc>
                <a:spcPct val="100000"/>
              </a:lnSpc>
            </a:pPr>
            <a:endParaRPr lang="el-GR" sz="3200" cap="all" spc="-1" dirty="0">
              <a:solidFill>
                <a:srgbClr val="4E3B30"/>
              </a:solidFill>
              <a:latin typeface="Franklin Gothic Medium"/>
            </a:endParaRPr>
          </a:p>
          <a:p>
            <a:pPr>
              <a:lnSpc>
                <a:spcPct val="100000"/>
              </a:lnSpc>
            </a:pPr>
            <a:endParaRPr lang="en-US" sz="3600" b="0" strike="noStrike" cap="all" spc="-1" dirty="0">
              <a:solidFill>
                <a:srgbClr val="4E3B30"/>
              </a:solidFill>
              <a:latin typeface="Franklin Gothic Medium"/>
            </a:endParaRPr>
          </a:p>
          <a:p>
            <a:pPr>
              <a:lnSpc>
                <a:spcPct val="100000"/>
              </a:lnSpc>
            </a:pPr>
            <a:endParaRPr lang="en-US" sz="3600" b="0" strike="noStrike" cap="all" spc="-1" dirty="0">
              <a:solidFill>
                <a:srgbClr val="4E3B30"/>
              </a:solidFill>
              <a:latin typeface="Franklin Gothic Medium"/>
            </a:endParaRPr>
          </a:p>
          <a:p>
            <a:pPr>
              <a:lnSpc>
                <a:spcPct val="100000"/>
              </a:lnSpc>
            </a:pPr>
            <a:endParaRPr lang="el-GR" sz="3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43080" y="3788086"/>
            <a:ext cx="8457840" cy="91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l-GR" sz="2400" b="0" strike="noStrike" spc="-1" dirty="0">
                <a:solidFill>
                  <a:srgbClr val="44342A"/>
                </a:solidFill>
                <a:latin typeface="Franklin Gothic Book"/>
              </a:rPr>
              <a:t>ΣΧ. ΕΤΟΣ 2018-2019</a:t>
            </a:r>
            <a:endParaRPr lang="el-G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l-GR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560" y="6397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Πραγματικός και εικονικός κόσμος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Εγκυρότητα δεδομένων στο διαδίκτυο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Πόσες ώρες δαπανώ στο διαδίκτυο ; (αυτοπεριορισμός)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>
                <a:solidFill>
                  <a:srgbClr val="4E3B30"/>
                </a:solidFill>
                <a:latin typeface="Franklin Gothic Book"/>
              </a:rPr>
              <a:t>Διαδικτυακός εκφοβισμός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Tο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ηλεκτρονικό παραμύθι: «Η μεγάλη απόφαση του @Παπάκη»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Ενημερωση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A’ </a:t>
            </a: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kai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b’ </a:t>
            </a: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ταξησ</a:t>
            </a:r>
            <a:endParaRPr lang="el-GR" sz="3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</a:pPr>
            <a:endParaRPr lang="en-US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Βίντεο από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SaferInt</a:t>
            </a:r>
            <a:r>
              <a:rPr lang="en-US" sz="3200" b="0" strike="noStrike" spc="-1" dirty="0">
                <a:solidFill>
                  <a:srgbClr val="4E3B30"/>
                </a:solidFill>
                <a:latin typeface="Franklin Gothic Book"/>
              </a:rPr>
              <a:t>e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rnet4kids.gr</a:t>
            </a:r>
            <a:endParaRPr lang="en-US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Tο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ηλεκτρονικό παραμύθι: «Η μεγάλη απόφαση του @Παπάκη»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5F5CBC-001E-4CC1-AC21-E355B521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ΑΣΦΑΛΕΙΑ ΣΤΟ ΔΙΑΔΙΚΤΥΟ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1831D24-596D-47EF-8049-130F36065BB0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ΥΜΜΕΤΕΧΟΝΤΕΣ ΕΚΠΑΙΔΕΥΤΙΚΟΙ</a:t>
            </a:r>
          </a:p>
          <a:p>
            <a:endParaRPr lang="el-GR" dirty="0"/>
          </a:p>
          <a:p>
            <a:r>
              <a:rPr lang="el-GR" dirty="0"/>
              <a:t>ΑΘΑΝΑΣΙΑΔΟΥ ΕΛΕΝΗ – ΑΓΓΛΙΚΩΝ ΠΕ06</a:t>
            </a:r>
          </a:p>
          <a:p>
            <a:r>
              <a:rPr lang="el-GR" dirty="0"/>
              <a:t>ΠΕΤΡΟΠΟΥΛΟΥ ΣΤΕΡΓΙΑΝΗ – ΠΛΗΡΟΦΟΡΙΚΟΣ ΠΕ86</a:t>
            </a:r>
          </a:p>
          <a:p>
            <a:r>
              <a:rPr lang="el-GR" dirty="0"/>
              <a:t>ΤΣΙΑΚΙΡΗΣ ΒΑΣΙΛΗΣ – ΔΑΣΚΑΛΟΣ ΠΕ70</a:t>
            </a:r>
          </a:p>
          <a:p>
            <a:endParaRPr lang="el-GR" dirty="0"/>
          </a:p>
          <a:p>
            <a:r>
              <a:rPr lang="el-GR" dirty="0"/>
              <a:t>ΕΠΙΜΕΛΕΙΑ ΠΑΡΟΥΣΙΑΣΗΣ: ΠΕΤΡΟΠΟΥΛΟΥ ΣΤΕΡΓΙΑΝΗ</a:t>
            </a:r>
          </a:p>
        </p:txBody>
      </p:sp>
    </p:spTree>
    <p:extLst>
      <p:ext uri="{BB962C8B-B14F-4D97-AF65-F5344CB8AC3E}">
        <p14:creationId xmlns:p14="http://schemas.microsoft.com/office/powerpoint/2010/main" val="310525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Ενημερωση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ΣΤ’ </a:t>
            </a: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ΤΑΞΗσ</a:t>
            </a:r>
            <a:endParaRPr lang="el-GR" sz="3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0" y="187524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Πόσο φίλοι είναι οι διαδικτυακοί μας φίλοι;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Τι είναι 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grooming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Ποια είναι τα προσωπικά μας δεδομένα;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Τι συμβαίνει με τις φωτογραφίες μας στο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internet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Τα προσωπικά μας δεδομένα και οι φωτογραφίες μας στα μέσα κοινωνικής δικτύωσης (παρουσίαση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video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από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youtube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)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Wingdings" panose="05000000000000000000" pitchFamily="2" charset="2"/>
              <a:buChar char="v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Wingdings" panose="05000000000000000000" pitchFamily="2" charset="2"/>
              <a:buChar char="v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l-GR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-1" y="789709"/>
            <a:ext cx="9144001" cy="561109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Κωδικοί πρόσβασης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Πραγματικός και εικονικός κόσμος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Εγκυρότητα δεδομένων στο διαδίκτυο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Πόσες ώρες δαπανώ στο διαδίκτυο ; (αυτοπεριορισμός)</a:t>
            </a:r>
          </a:p>
          <a:p>
            <a:pPr marL="457560" indent="-457200"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spc="-1" dirty="0">
                <a:solidFill>
                  <a:srgbClr val="4E3B30"/>
                </a:solidFill>
                <a:latin typeface="Franklin Gothic Book"/>
              </a:rPr>
              <a:t>Διαδικτυακός εκφοβισμός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Βίντεο ελληνικής αστυνομίας “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say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no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”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Πώς κάνουμε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screen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shot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από το κινητό και πώς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print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screen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στον υπολογιστή για αποθήκευση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στιγμιοτύπων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οθόνης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Ενημερωση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ε’ </a:t>
            </a: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ΤΑΞΗσ</a:t>
            </a:r>
            <a:endParaRPr lang="el-GR" sz="3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7136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Βίντεο από SaferInternet4kids.gr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Πόσο φίλοι είναι οι διαδικτυακοί μας φίλοι;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 Τι είναι 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grooming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Ποια είναι τα προσωπικά μας δεδομένα;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Τι συμβαίνει με τις φωτογραφίες μας στο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internet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l-GR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Κωδικοί πρόσβασης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Πραγματικός και εικονικός κόσμος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Εγκυρότητα δεδομένων στο διαδίκτυο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Πόσες ώρες δαπανώ στο διαδίκτυο ; (αυτοπεριορισμός)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Διαδικτυακός εκφοβισμός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 2" charset="2"/>
              <a:buChar char="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5832E3D-EB09-4B70-8D56-46D55080D8FD}"/>
              </a:ext>
            </a:extLst>
          </p:cNvPr>
          <p:cNvSpPr/>
          <p:nvPr/>
        </p:nvSpPr>
        <p:spPr>
          <a:xfrm>
            <a:off x="442289" y="258726"/>
            <a:ext cx="4766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cap="all" spc="-1" dirty="0">
                <a:solidFill>
                  <a:srgbClr val="4E3B30"/>
                </a:solidFill>
                <a:latin typeface="Franklin Gothic Medium"/>
              </a:rPr>
              <a:t> </a:t>
            </a:r>
            <a:r>
              <a:rPr lang="el-GR" sz="3600" cap="all" spc="-1" dirty="0" err="1">
                <a:solidFill>
                  <a:srgbClr val="4E3B30"/>
                </a:solidFill>
                <a:latin typeface="Franklin Gothic Medium"/>
              </a:rPr>
              <a:t>ενημερωση</a:t>
            </a:r>
            <a:r>
              <a:rPr lang="el-GR" sz="3600" cap="all" spc="-1" dirty="0">
                <a:solidFill>
                  <a:srgbClr val="4E3B30"/>
                </a:solidFill>
                <a:latin typeface="Franklin Gothic Medium"/>
              </a:rPr>
              <a:t> δ’ </a:t>
            </a:r>
            <a:r>
              <a:rPr lang="el-GR" sz="3600" cap="all" spc="-1" dirty="0" err="1">
                <a:solidFill>
                  <a:srgbClr val="4E3B30"/>
                </a:solidFill>
                <a:latin typeface="Franklin Gothic Medium"/>
              </a:rPr>
              <a:t>ταξησ</a:t>
            </a:r>
            <a:endParaRPr lang="el-GR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EE9C15AF-7C4B-4DB4-888A-FC38A3B1D817}"/>
              </a:ext>
            </a:extLst>
          </p:cNvPr>
          <p:cNvSpPr txBox="1"/>
          <p:nvPr/>
        </p:nvSpPr>
        <p:spPr>
          <a:xfrm>
            <a:off x="228780" y="1362257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Βίντεο από SaferInternet4kids.gr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Πόσο φίλοι είναι οι διαδικτυακοί μας φίλοι;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Ποια είναι τα προσωπικά μας δεδομένα;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Τι συμβαίνει με τις φωτογραφίες μας στο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internet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3517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F2B1D34B-6E91-4E3A-9B25-6257E94CA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44" y="1130609"/>
            <a:ext cx="8760711" cy="45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Ενημερωση</a:t>
            </a:r>
            <a:r>
              <a:rPr lang="el-GR" sz="3600" b="0" strike="noStrike" cap="all" spc="-1" dirty="0">
                <a:solidFill>
                  <a:srgbClr val="4E3B30"/>
                </a:solidFill>
                <a:latin typeface="Franklin Gothic Medium"/>
              </a:rPr>
              <a:t> Γ’ </a:t>
            </a:r>
            <a:r>
              <a:rPr lang="el-GR" sz="3600" b="0" strike="noStrike" cap="all" spc="-1" dirty="0" err="1">
                <a:solidFill>
                  <a:srgbClr val="4E3B30"/>
                </a:solidFill>
                <a:latin typeface="Franklin Gothic Medium"/>
              </a:rPr>
              <a:t>ταξησ</a:t>
            </a:r>
            <a:endParaRPr lang="el-GR" sz="36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71360" y="1554120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</a:pPr>
            <a:r>
              <a:rPr lang="en-US" sz="3200" b="0" strike="noStrike" spc="-1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Βίντεο από SaferInternet4kids.gr</a:t>
            </a:r>
            <a:endParaRPr lang="en-US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Πόσο φίλοι είναι οι διαδικτυακοί μας φίλοι;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Ποια είναι τα προσωπικά μας δεδομένα;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Τι συμβαίνει με τις φωτογραφίες μας στο </a:t>
            </a:r>
            <a:r>
              <a:rPr lang="el-GR" sz="3200" b="0" strike="noStrike" spc="-1" dirty="0" err="1">
                <a:solidFill>
                  <a:srgbClr val="4E3B30"/>
                </a:solidFill>
                <a:latin typeface="Franklin Gothic Book"/>
              </a:rPr>
              <a:t>internet</a:t>
            </a: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F0A22E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sz="3200" b="0" strike="noStrike" spc="-1" dirty="0">
                <a:solidFill>
                  <a:srgbClr val="4E3B30"/>
                </a:solidFill>
                <a:latin typeface="Franklin Gothic Book"/>
              </a:rPr>
              <a:t>Κωδικοί πρόσβασης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l-GR" sz="3200" b="0" strike="noStrike" spc="-1" dirty="0">
              <a:solidFill>
                <a:srgbClr val="4E3B3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316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Franklin Gothic Book</vt:lpstr>
      <vt:lpstr>Franklin Gothic Medium</vt:lpstr>
      <vt:lpstr>Times New Roman</vt:lpstr>
      <vt:lpstr>Trebuchet MS</vt:lpstr>
      <vt:lpstr>Wingdings</vt:lpstr>
      <vt:lpstr>Wingdings 2</vt:lpstr>
      <vt:lpstr>Wingdings 3</vt:lpstr>
      <vt:lpstr>Όψη</vt:lpstr>
      <vt:lpstr>PowerPoint Presentation</vt:lpstr>
      <vt:lpstr>ΑΣΦΑΛΕΙΑ ΣΤΟ ΔΙΑΔΙΚΤΥΟ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ΑΣΦΑΛΕΙΑ ΣΤΟ ΔΙΑΔΙΚΤΥΟ 2Ο ΔΗΜ.ΣΧΟΛΕΙΟ ΝΕΑΣ ΜΗΧΑΝΙΩΝΑΣ</dc:title>
  <dc:subject/>
  <dc:creator>Πετροπούλου</dc:creator>
  <dc:description/>
  <cp:lastModifiedBy>ΑΠΟΣΤΟΛΟΣ ΠΑΡΑΣΚΕΥΑΣ</cp:lastModifiedBy>
  <cp:revision>26</cp:revision>
  <dcterms:created xsi:type="dcterms:W3CDTF">2019-05-27T10:49:08Z</dcterms:created>
  <dcterms:modified xsi:type="dcterms:W3CDTF">2019-06-05T07:51:24Z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