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4" r:id="rId11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7" autoAdjust="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Τίτλος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7" name="16 - Υπότιτλος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30" name="2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7" name="2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newsflash/>
    <p:sndAc>
      <p:stSnd>
        <p:snd r:embed="rId1" name="chimes.wav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περιεχομένου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- Ψαλίδισμα και στρογγύλεμα μίας γωνίας του ορθογωνίου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- Ορθογώνιο τρίγωνο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10" name="9 - Ελεύθερη σχεδίαση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- Ελεύθερη σχεδίαση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newsflash/>
    <p:sndAc>
      <p:stSnd>
        <p:snd r:embed="rId1" name="chimes.wav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λεύθερη σχεδίαση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- Ελεύθερη σχεδίαση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- Θέση τίτλου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0" name="29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695B78A-30A9-401E-A62E-E812888AD339}" type="datetimeFigureOut">
              <a:rPr lang="el-GR" smtClean="0"/>
              <a:pPr/>
              <a:t>18/6/2019</a:t>
            </a:fld>
            <a:endParaRPr lang="el-GR"/>
          </a:p>
        </p:txBody>
      </p:sp>
      <p:sp>
        <p:nvSpPr>
          <p:cNvPr id="22" name="21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18" name="17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A7CC25F-D812-4426-B7BC-C212FDCDC362}" type="slidenum">
              <a:rPr lang="el-GR" smtClean="0"/>
              <a:pPr/>
              <a:t>‹#›</a:t>
            </a:fld>
            <a:endParaRPr lang="el-GR"/>
          </a:p>
        </p:txBody>
      </p:sp>
      <p:grpSp>
        <p:nvGrpSpPr>
          <p:cNvPr id="2" name="1 - Ομάδα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- Ελεύθερη σχεδίαση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- Ελεύθερη σχεδίαση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>
    <p:newsflash/>
    <p:sndAc>
      <p:stSnd>
        <p:snd r:embed="rId13" name="chimes.wav"/>
      </p:stSnd>
    </p:sndAc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3568" y="5486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l-GR" dirty="0" smtClean="0"/>
              <a:t>Δημοτικό σχολείο </a:t>
            </a:r>
            <a:r>
              <a:rPr lang="el-GR" dirty="0" err="1" smtClean="0"/>
              <a:t>Αγ.Μάμα</a:t>
            </a:r>
            <a:endParaRPr lang="el-GR" dirty="0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648" y="2708920"/>
            <a:ext cx="6400800" cy="1752600"/>
          </a:xfrm>
        </p:spPr>
        <p:txBody>
          <a:bodyPr/>
          <a:lstStyle/>
          <a:p>
            <a:r>
              <a:rPr lang="el-GR" dirty="0" smtClean="0"/>
              <a:t>ΑΣΦΑΛΕΙΑ ΣΤΟ ΔΙΑΔΙΚΤΥΟ</a:t>
            </a:r>
          </a:p>
          <a:p>
            <a:r>
              <a:rPr lang="el-GR" dirty="0" smtClean="0"/>
              <a:t>Τάξη β’ </a:t>
            </a:r>
            <a:endParaRPr lang="el-GR" dirty="0"/>
          </a:p>
        </p:txBody>
      </p:sp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IMG_20190529_12301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916832"/>
            <a:ext cx="4248472" cy="4248472"/>
          </a:xfrm>
          <a:prstGeom prst="rect">
            <a:avLst/>
          </a:prstGeom>
          <a:noFill/>
        </p:spPr>
      </p:pic>
      <p:pic>
        <p:nvPicPr>
          <p:cNvPr id="8195" name="Picture 3" descr="D:\IMG_20190530_1221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1916832"/>
            <a:ext cx="4149080" cy="422108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 storming </a:t>
            </a:r>
            <a:r>
              <a:rPr lang="el-GR" dirty="0" smtClean="0"/>
              <a:t>για εκκίνηση </a:t>
            </a:r>
            <a:endParaRPr lang="el-GR" dirty="0"/>
          </a:p>
        </p:txBody>
      </p:sp>
      <p:pic>
        <p:nvPicPr>
          <p:cNvPr id="1026" name="Picture 2" descr="D:\IMG_20190513_0936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764614" y="1935163"/>
            <a:ext cx="5614772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IMG_20190529_122900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75656" y="1124744"/>
            <a:ext cx="5994949" cy="4309939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IMG_20190529_1229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79912" y="908720"/>
            <a:ext cx="4525963" cy="4525963"/>
          </a:xfrm>
          <a:prstGeom prst="rect">
            <a:avLst/>
          </a:prstGeom>
          <a:noFill/>
        </p:spPr>
      </p:pic>
      <p:pic>
        <p:nvPicPr>
          <p:cNvPr id="3075" name="Picture 3" descr="D:\imag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99592" y="908720"/>
            <a:ext cx="2619375" cy="1743075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IMG_20190529_12294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752" y="90872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IMG_20190529_12301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052736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4000" dirty="0" smtClean="0"/>
              <a:t> Η Κοκκινοσκουφίτσα στο διαδίκτυο</a:t>
            </a:r>
            <a:endParaRPr lang="el-GR" sz="4000" dirty="0"/>
          </a:p>
        </p:txBody>
      </p:sp>
      <p:pic>
        <p:nvPicPr>
          <p:cNvPr id="6146" name="Picture 2" descr="D:\IMG_20190529_12291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77281" y="1935163"/>
            <a:ext cx="4389437" cy="4389437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IMG_20190529_12295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1628800"/>
            <a:ext cx="4525963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143000"/>
          </a:xfrm>
        </p:spPr>
        <p:txBody>
          <a:bodyPr>
            <a:noAutofit/>
          </a:bodyPr>
          <a:lstStyle/>
          <a:p>
            <a:r>
              <a:rPr lang="el-GR" sz="3600" dirty="0" smtClean="0"/>
              <a:t>Παρουσίαση εποπτικού υλικού από το διαδίκτυο</a:t>
            </a:r>
            <a:endParaRPr lang="el-GR" sz="3600" dirty="0"/>
          </a:p>
        </p:txBody>
      </p:sp>
      <p:pic>
        <p:nvPicPr>
          <p:cNvPr id="9218" name="Picture 2" descr="D:\IMG_20190517_102402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20888"/>
            <a:ext cx="4032448" cy="4032448"/>
          </a:xfrm>
          <a:prstGeom prst="rect">
            <a:avLst/>
          </a:prstGeom>
          <a:noFill/>
        </p:spPr>
      </p:pic>
      <p:pic>
        <p:nvPicPr>
          <p:cNvPr id="9219" name="Picture 3" descr="D:\IMG_20190517_10244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2348880"/>
            <a:ext cx="4005064" cy="4032448"/>
          </a:xfrm>
          <a:prstGeom prst="rect">
            <a:avLst/>
          </a:prstGeom>
          <a:noFill/>
        </p:spPr>
      </p:pic>
    </p:spTree>
  </p:cSld>
  <p:clrMapOvr>
    <a:masterClrMapping/>
  </p:clrMapOvr>
  <p:transition>
    <p:newsflash/>
    <p:sndAc>
      <p:stSnd>
        <p:snd r:embed="rId2" name="chimes.wav"/>
      </p:stSnd>
    </p:sndAc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Ροή">
  <a:themeElements>
    <a:clrScheme name="Ροή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Ροή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Ροή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22</TotalTime>
  <Words>24</Words>
  <Application>Microsoft Office PowerPoint</Application>
  <PresentationFormat>Προβολή στην οθόνη (4:3)</PresentationFormat>
  <Paragraphs>6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Ροή</vt:lpstr>
      <vt:lpstr>Δημοτικό σχολείο Αγ.Μάμα</vt:lpstr>
      <vt:lpstr>Brain storming για εκκίνηση </vt:lpstr>
      <vt:lpstr>Διαφάνεια 3</vt:lpstr>
      <vt:lpstr>Διαφάνεια 4</vt:lpstr>
      <vt:lpstr>Διαφάνεια 5</vt:lpstr>
      <vt:lpstr>Διαφάνεια 6</vt:lpstr>
      <vt:lpstr> Η Κοκκινοσκουφίτσα στο διαδίκτυο</vt:lpstr>
      <vt:lpstr>Διαφάνεια 8</vt:lpstr>
      <vt:lpstr>Παρουσίαση εποπτικού υλικού από το διαδίκτυο</vt:lpstr>
      <vt:lpstr>Διαφάνεια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Δημοτικό σχολείο Αγ.Μάμα</dc:title>
  <dc:creator>Ειρήνη Χατζηπέτρου</dc:creator>
  <cp:lastModifiedBy>User</cp:lastModifiedBy>
  <cp:revision>3</cp:revision>
  <dcterms:created xsi:type="dcterms:W3CDTF">2019-06-09T17:48:06Z</dcterms:created>
  <dcterms:modified xsi:type="dcterms:W3CDTF">2019-06-18T07:59:53Z</dcterms:modified>
</cp:coreProperties>
</file>