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  <p:sldMasterId id="2147483728" r:id="rId2"/>
  </p:sldMasterIdLst>
  <p:notesMasterIdLst>
    <p:notesMasterId r:id="rId5"/>
  </p:notesMasterIdLst>
  <p:sldIdLst>
    <p:sldId id="259" r:id="rId3"/>
    <p:sldId id="260" r:id="rId4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postolos Paraskevas" initials="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75E18"/>
    <a:srgbClr val="48ADF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94" autoAdjust="0"/>
    <p:restoredTop sz="97440" autoAdjust="0"/>
  </p:normalViewPr>
  <p:slideViewPr>
    <p:cSldViewPr>
      <p:cViewPr>
        <p:scale>
          <a:sx n="77" d="100"/>
          <a:sy n="77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4529AED-E3AE-4529-B862-7F22D91F6F0E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Στυλ υποδείγματος κειμένου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D615E75-F8A6-436D-A5CA-150A6B7427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6757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331640" y="2130425"/>
            <a:ext cx="7632848" cy="1470025"/>
          </a:xfrm>
        </p:spPr>
        <p:txBody>
          <a:bodyPr/>
          <a:lstStyle>
            <a:lvl1pPr>
              <a:defRPr>
                <a:solidFill>
                  <a:srgbClr val="E75E18"/>
                </a:solidFill>
              </a:defRPr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979712" y="38610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68556-DF01-449F-90A7-DE02EDDDC93E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066D2-ECDC-4307-8B9F-92FDA7F0525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53539-07DB-4EFD-9DEB-72961176F04B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CD2E6-6E79-49A5-A780-F5B1540769A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268760"/>
            <a:ext cx="2057400" cy="4857403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6019800" cy="4857403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50EC1-25A7-4364-875F-99D649F58F46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78118-8589-4A65-82E5-EB632A446BB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31640" y="1340768"/>
            <a:ext cx="7725544" cy="1143000"/>
          </a:xfrm>
          <a:prstGeom prst="rect">
            <a:avLst/>
          </a:prstGeo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610E8-1A80-463F-AB67-1501F8467887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5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3CF4E-8272-4457-8665-EA12AEDED22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1F4DA-5BC2-4516-B61E-CE36B88CCA11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F055C-DB45-4181-BB02-3F8442F065B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C31BF-9D02-4726-B8E0-526C867E67BB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E512-CAD7-42F8-891D-A587140F58F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F21CE-4219-4E6B-937B-CC029C101DDB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6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09AC7-C9D2-4FDE-9268-68384C6A1D3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74E93-F8AD-42A8-9EB6-0175E441860E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8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4DAC6-5501-4A41-80AE-893B8DCFD31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5876E-3260-4CBD-8F75-953CE30F708D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4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1E7C7-5EC3-435C-991C-90BC2690489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722F3-508A-45B0-BED6-868E049FCA02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3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E78A5-FD3D-4DA4-9134-A0529F1BB58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75E18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51326-CDB1-45D4-8885-E5532FD32A62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86A49-E9F5-4178-A393-8901E220CA0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CE0B1-1648-48BC-8D42-4A39FEAD8C54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6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F5AE1-1A62-448A-867C-1536A35A9E6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- Ψαλίδισμα και στρογγύλεμα μίας γωνίας του ορθογωνίου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11 - Ορθογώνιο τρίγωνο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9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CA68E-88B1-4236-A24B-5DBC2F4C1A04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10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6E94B-D61F-42AD-9985-B7F731AF3BC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A06F5-F88A-4FAE-AA21-1B4FFB23A2B5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D74E3-6DBF-4283-952C-915A7EBD3F5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C102F-A142-4A45-92CF-A9360CC65E76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01A5-CB29-4D79-8628-4ABA0EA2EAA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75E1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71886-0ECA-4E6F-AF12-F339B3F602DB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AEEED-A4F5-48C2-AEF1-2288CE69D76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75E18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043608" y="2420888"/>
            <a:ext cx="3452192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34608" y="2420888"/>
            <a:ext cx="3452192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DFADF-1E0B-4321-A783-E7E1FDE9FD36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89741-D0BE-4B89-AC9B-EDDC9033E9D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43608" y="1196752"/>
            <a:ext cx="7653536" cy="1008112"/>
          </a:xfrm>
        </p:spPr>
        <p:txBody>
          <a:bodyPr/>
          <a:lstStyle>
            <a:lvl1pPr>
              <a:defRPr>
                <a:solidFill>
                  <a:srgbClr val="E75E18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43607" y="2276872"/>
            <a:ext cx="3452763" cy="6480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1043608" y="2996952"/>
            <a:ext cx="3453780" cy="3129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231664" y="2276872"/>
            <a:ext cx="3454119" cy="6480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231663" y="2996952"/>
            <a:ext cx="3455137" cy="3129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60427-6360-4F38-BE82-B21335210DEF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66B44-5281-4F41-B6E7-8052D6BF827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2DAC0-7F1A-4EFD-A210-B66B47BAE9F5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DEBA9-3E3C-4694-B4F8-E88C17C36D3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7661E-0F42-46DE-9C1C-143828E8FCF6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EDA2C-C1CC-41E5-A05E-5748E4D6900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41277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2852936"/>
            <a:ext cx="3008313" cy="32732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06389-6DDD-4FE6-B20A-DAB19385DD25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11093-E73E-4FF8-A668-A58D07DD666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1268759"/>
            <a:ext cx="5486400" cy="345881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6AB43-841B-4037-B6A9-CC3F371625EA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594CB-494A-420A-A03E-173A103D2A9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1042988" y="1196975"/>
            <a:ext cx="76549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1042988" y="2420938"/>
            <a:ext cx="7643812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9C20E3AB-7B47-4F38-A0BA-9E37EA5FA721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FD7E4E0E-F35F-4831-8443-52FBE9861D4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2" r:id="rId2"/>
    <p:sldLayoutId id="2147483741" r:id="rId3"/>
    <p:sldLayoutId id="2147483740" r:id="rId4"/>
    <p:sldLayoutId id="2147483739" r:id="rId5"/>
    <p:sldLayoutId id="2147483738" r:id="rId6"/>
    <p:sldLayoutId id="2147483737" r:id="rId7"/>
    <p:sldLayoutId id="2147483736" r:id="rId8"/>
    <p:sldLayoutId id="2147483735" r:id="rId9"/>
    <p:sldLayoutId id="2147483734" r:id="rId10"/>
    <p:sldLayoutId id="2147483733" r:id="rId11"/>
    <p:sldLayoutId id="214748375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340" name="8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4341" name="29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190A170-B2FA-468B-95CE-2D07DCB857A5}" type="datetimeFigureOut">
              <a:rPr lang="el-GR"/>
              <a:pPr>
                <a:defRPr/>
              </a:pPr>
              <a:t>18/6/2019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B6AA51B-CF4D-49FC-9C67-9336FA48D9C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grpSp>
        <p:nvGrpSpPr>
          <p:cNvPr id="14345" name="1 - Ομάδα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1" r:id="rId2"/>
    <p:sldLayoutId id="2147483754" r:id="rId3"/>
    <p:sldLayoutId id="2147483750" r:id="rId4"/>
    <p:sldLayoutId id="2147483749" r:id="rId5"/>
    <p:sldLayoutId id="2147483748" r:id="rId6"/>
    <p:sldLayoutId id="2147483747" r:id="rId7"/>
    <p:sldLayoutId id="2147483746" r:id="rId8"/>
    <p:sldLayoutId id="2147483755" r:id="rId9"/>
    <p:sldLayoutId id="2147483745" r:id="rId10"/>
    <p:sldLayoutId id="214748374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Box 2"/>
          <p:cNvSpPr txBox="1">
            <a:spLocks noChangeArrowheads="1"/>
          </p:cNvSpPr>
          <p:nvPr/>
        </p:nvSpPr>
        <p:spPr bwMode="auto">
          <a:xfrm>
            <a:off x="2124075" y="1916113"/>
            <a:ext cx="5832475" cy="46196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l-GR" sz="2400" b="1" dirty="0">
                <a:latin typeface="+mn-lt"/>
                <a:cs typeface="tahoma" pitchFamily="34" charset="0"/>
                <a:sym typeface="Arial" pitchFamily="34" charset="0"/>
              </a:rPr>
              <a:t>http://isecurenet.sch.gr/portal/</a:t>
            </a:r>
            <a:endParaRPr lang="el-GR" altLang="el-GR" sz="2400" b="1" dirty="0">
              <a:latin typeface="+mn-lt"/>
              <a:cs typeface="tahoma" pitchFamily="34" charset="0"/>
              <a:sym typeface="Arial" pitchFamily="34" charset="0"/>
            </a:endParaRPr>
          </a:p>
        </p:txBody>
      </p:sp>
      <p:pic>
        <p:nvPicPr>
          <p:cNvPr id="27650" name="Εικόνα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0"/>
            <a:ext cx="9144001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Εικόνα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329878" y="2364210"/>
            <a:ext cx="8640960" cy="4290862"/>
          </a:xfrm>
        </p:spPr>
        <p:txBody>
          <a:bodyPr>
            <a:noAutofit/>
          </a:bodyPr>
          <a:lstStyle/>
          <a:p>
            <a:pPr algn="ctr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800" dirty="0" smtClean="0">
                <a:solidFill>
                  <a:srgbClr val="FF9900"/>
                </a:solidFill>
                <a:effectLst/>
              </a:rPr>
              <a:t> </a:t>
            </a:r>
            <a:r>
              <a:rPr lang="el-GR" sz="2800" dirty="0" smtClean="0">
                <a:solidFill>
                  <a:srgbClr val="FF9900"/>
                </a:solidFill>
                <a:effectLst/>
              </a:rPr>
              <a:t>ΕΝΟΤΗΤΑ ΠΑΙΔΑΓΩΓΙΚΗΣ ΕΥΘΥΝΗΣ ΣΧ. ΜΟΝΑΔΩΝ Δ/ΘΜΙΑΣ ΕΚΠ/ΣΗΣ</a:t>
            </a:r>
            <a:br>
              <a:rPr lang="el-GR" sz="2800" dirty="0" smtClean="0">
                <a:solidFill>
                  <a:srgbClr val="FF9900"/>
                </a:solidFill>
                <a:effectLst/>
              </a:rPr>
            </a:br>
            <a:r>
              <a:rPr lang="el-GR" sz="2800" dirty="0" smtClean="0">
                <a:solidFill>
                  <a:srgbClr val="FF9900"/>
                </a:solidFill>
                <a:effectLst/>
              </a:rPr>
              <a:t>2</a:t>
            </a:r>
            <a:r>
              <a:rPr lang="el-GR" sz="2800" baseline="30000" dirty="0" smtClean="0">
                <a:solidFill>
                  <a:srgbClr val="FF9900"/>
                </a:solidFill>
                <a:effectLst/>
              </a:rPr>
              <a:t>ο</a:t>
            </a:r>
            <a:r>
              <a:rPr lang="el-GR" sz="2800" dirty="0" smtClean="0">
                <a:solidFill>
                  <a:srgbClr val="FF9900"/>
                </a:solidFill>
                <a:effectLst/>
              </a:rPr>
              <a:t> ΓΥΜΝΑΣΙΟ ΑΙΓΙΟΥ</a:t>
            </a:r>
            <a:r>
              <a:rPr lang="el-GR" sz="2800" dirty="0" smtClean="0">
                <a:solidFill>
                  <a:srgbClr val="FF9900"/>
                </a:solidFill>
                <a:effectLst/>
              </a:rPr>
              <a:t/>
            </a:r>
            <a:br>
              <a:rPr lang="el-GR" sz="2800" dirty="0" smtClean="0">
                <a:solidFill>
                  <a:srgbClr val="FF9900"/>
                </a:solidFill>
                <a:effectLst/>
              </a:rPr>
            </a:br>
            <a:r>
              <a:rPr lang="el-GR" sz="2800" dirty="0" smtClean="0">
                <a:solidFill>
                  <a:srgbClr val="FF9900"/>
                </a:solidFill>
                <a:effectLst/>
              </a:rPr>
              <a:t>ΤΑΞΗ: </a:t>
            </a:r>
            <a:r>
              <a:rPr lang="el-GR" sz="2800" dirty="0" smtClean="0">
                <a:solidFill>
                  <a:srgbClr val="FF9900"/>
                </a:solidFill>
                <a:effectLst/>
              </a:rPr>
              <a:t>Α΄</a:t>
            </a:r>
            <a:r>
              <a:rPr lang="el-GR" sz="2800" dirty="0" smtClean="0">
                <a:solidFill>
                  <a:srgbClr val="FF9900"/>
                </a:solidFill>
                <a:effectLst/>
              </a:rPr>
              <a:t/>
            </a:r>
            <a:br>
              <a:rPr lang="el-GR" sz="2800" dirty="0" smtClean="0">
                <a:solidFill>
                  <a:srgbClr val="FF9900"/>
                </a:solidFill>
                <a:effectLst/>
              </a:rPr>
            </a:br>
            <a:r>
              <a:rPr lang="el-GR" sz="2800" dirty="0" smtClean="0">
                <a:solidFill>
                  <a:srgbClr val="FF9900"/>
                </a:solidFill>
                <a:effectLst/>
              </a:rPr>
              <a:t>ΥΠ. </a:t>
            </a:r>
            <a:r>
              <a:rPr lang="el-GR" sz="2800" dirty="0" smtClean="0">
                <a:solidFill>
                  <a:srgbClr val="FF9900"/>
                </a:solidFill>
                <a:effectLst/>
              </a:rPr>
              <a:t>ΕΚΠΑΙΔΕΥΤΙΚΟΣ:</a:t>
            </a:r>
            <a:r>
              <a:rPr lang="el-GR" sz="2800" dirty="0" smtClean="0">
                <a:solidFill>
                  <a:srgbClr val="FF9900"/>
                </a:solidFill>
                <a:effectLst/>
              </a:rPr>
              <a:t/>
            </a:r>
            <a:br>
              <a:rPr lang="el-GR" sz="2800" dirty="0" smtClean="0">
                <a:solidFill>
                  <a:srgbClr val="FF9900"/>
                </a:solidFill>
                <a:effectLst/>
              </a:rPr>
            </a:br>
            <a:r>
              <a:rPr lang="el-GR" sz="2800" dirty="0" smtClean="0">
                <a:solidFill>
                  <a:srgbClr val="FF9900"/>
                </a:solidFill>
                <a:effectLst/>
              </a:rPr>
              <a:t>ΠΑΝΑΓΑΚΗΣ ΝΙΚΟΛΑΟΣ</a:t>
            </a:r>
            <a:r>
              <a:rPr lang="el-GR" sz="2800" dirty="0" smtClean="0">
                <a:solidFill>
                  <a:srgbClr val="FF9900"/>
                </a:solidFill>
                <a:effectLst/>
              </a:rPr>
              <a:t/>
            </a:r>
            <a:br>
              <a:rPr lang="el-GR" sz="2800" dirty="0" smtClean="0">
                <a:solidFill>
                  <a:srgbClr val="FF9900"/>
                </a:solidFill>
                <a:effectLst/>
              </a:rPr>
            </a:br>
            <a:r>
              <a:rPr lang="el-GR" sz="2800" dirty="0" smtClean="0">
                <a:solidFill>
                  <a:srgbClr val="FF9900"/>
                </a:solidFill>
                <a:effectLst/>
              </a:rPr>
              <a:t>2018-2019</a:t>
            </a:r>
            <a:endParaRPr lang="el-GR" sz="2800" dirty="0">
              <a:solidFill>
                <a:srgbClr val="FF99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- Τίτλος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82675"/>
          </a:xfrm>
        </p:spPr>
        <p:txBody>
          <a:bodyPr/>
          <a:lstStyle/>
          <a:p>
            <a:r>
              <a:rPr lang="el-GR" sz="3600" smtClean="0">
                <a:latin typeface="Arial" charset="0"/>
              </a:rPr>
              <a:t>2</a:t>
            </a:r>
            <a:r>
              <a:rPr lang="el-GR" sz="3600" baseline="30000" smtClean="0">
                <a:latin typeface="Arial" charset="0"/>
              </a:rPr>
              <a:t>ο</a:t>
            </a:r>
            <a:r>
              <a:rPr lang="el-GR" sz="3600" smtClean="0">
                <a:latin typeface="Arial" charset="0"/>
              </a:rPr>
              <a:t> ΓΥΜΝΑΣΙΟ ΑΙΓΙΟΥ</a:t>
            </a:r>
          </a:p>
        </p:txBody>
      </p:sp>
      <p:sp>
        <p:nvSpPr>
          <p:cNvPr id="29698" name="2 - Θέση περιεχομένου"/>
          <p:cNvSpPr>
            <a:spLocks noGrp="1"/>
          </p:cNvSpPr>
          <p:nvPr>
            <p:ph idx="1"/>
          </p:nvPr>
        </p:nvSpPr>
        <p:spPr>
          <a:xfrm>
            <a:off x="468313" y="2276475"/>
            <a:ext cx="8229600" cy="4048125"/>
          </a:xfrm>
        </p:spPr>
        <p:txBody>
          <a:bodyPr/>
          <a:lstStyle/>
          <a:p>
            <a:pPr marL="0" indent="0">
              <a:buNone/>
            </a:pPr>
            <a:endParaRPr lang="el-GR" sz="2400" dirty="0" smtClean="0">
              <a:latin typeface="Arial" charset="0"/>
            </a:endParaRPr>
          </a:p>
          <a:p>
            <a:r>
              <a:rPr lang="el-GR" sz="2400" dirty="0" smtClean="0">
                <a:latin typeface="Arial" charset="0"/>
              </a:rPr>
              <a:t>ΥΠΟΕΝΟΤΗΤΑ: ΕΘΙΣΜΟΣ ΣΤΟ ΔΙΑΔΙΚΤΥΟ</a:t>
            </a:r>
          </a:p>
          <a:p>
            <a:pPr algn="just">
              <a:buFont typeface="Wingdings 2" pitchFamily="18" charset="2"/>
              <a:buNone/>
            </a:pPr>
            <a:r>
              <a:rPr lang="el-GR" sz="2400" dirty="0" smtClean="0">
                <a:latin typeface="Arial" charset="0"/>
              </a:rPr>
              <a:t>   Αρνητικές συνέπειες: </a:t>
            </a:r>
            <a:endParaRPr lang="el-GR" sz="2400" dirty="0" smtClean="0">
              <a:latin typeface="Arial" charset="0"/>
            </a:endParaRPr>
          </a:p>
          <a:p>
            <a:pPr marL="457200" indent="-457200" algn="just">
              <a:buFont typeface="Wingdings 2" pitchFamily="18" charset="2"/>
              <a:buAutoNum type="arabicPeriod"/>
            </a:pPr>
            <a:r>
              <a:rPr lang="el-GR" sz="2400" dirty="0" smtClean="0">
                <a:latin typeface="Arial" charset="0"/>
              </a:rPr>
              <a:t>στη </a:t>
            </a:r>
            <a:r>
              <a:rPr lang="el-GR" sz="2400" dirty="0" smtClean="0">
                <a:latin typeface="Arial" charset="0"/>
              </a:rPr>
              <a:t>σωματική </a:t>
            </a:r>
            <a:r>
              <a:rPr lang="el-GR" sz="2400" dirty="0" smtClean="0">
                <a:latin typeface="Arial" charset="0"/>
              </a:rPr>
              <a:t>υγεία, </a:t>
            </a:r>
          </a:p>
          <a:p>
            <a:pPr marL="457200" indent="-457200" algn="just">
              <a:buFont typeface="Wingdings 2" pitchFamily="18" charset="2"/>
              <a:buAutoNum type="arabicPeriod"/>
            </a:pPr>
            <a:r>
              <a:rPr lang="el-GR" sz="2400" dirty="0" smtClean="0">
                <a:latin typeface="Arial" charset="0"/>
              </a:rPr>
              <a:t>στην κοινωνικότητα, </a:t>
            </a:r>
          </a:p>
          <a:p>
            <a:pPr marL="457200" indent="-457200" algn="just">
              <a:buFont typeface="Wingdings 2" pitchFamily="18" charset="2"/>
              <a:buAutoNum type="arabicPeriod"/>
            </a:pPr>
            <a:r>
              <a:rPr lang="el-GR" sz="2400" dirty="0" smtClean="0">
                <a:latin typeface="Arial" charset="0"/>
              </a:rPr>
              <a:t>στην </a:t>
            </a:r>
            <a:r>
              <a:rPr lang="el-GR" sz="2400" dirty="0" smtClean="0">
                <a:latin typeface="Arial" charset="0"/>
              </a:rPr>
              <a:t>πνευματική </a:t>
            </a:r>
            <a:r>
              <a:rPr lang="el-GR" sz="2400" dirty="0" smtClean="0">
                <a:latin typeface="Arial" charset="0"/>
              </a:rPr>
              <a:t>υγεία, </a:t>
            </a:r>
          </a:p>
          <a:p>
            <a:pPr marL="457200" indent="-457200" algn="just">
              <a:buFont typeface="Wingdings 2" pitchFamily="18" charset="2"/>
              <a:buAutoNum type="arabicPeriod"/>
            </a:pPr>
            <a:r>
              <a:rPr lang="el-GR" sz="2400" dirty="0" smtClean="0">
                <a:latin typeface="Arial" charset="0"/>
              </a:rPr>
              <a:t>στην </a:t>
            </a:r>
            <a:r>
              <a:rPr lang="el-GR" sz="2400" smtClean="0">
                <a:latin typeface="Arial" charset="0"/>
              </a:rPr>
              <a:t>ψυχική </a:t>
            </a:r>
            <a:r>
              <a:rPr lang="el-GR" sz="2400" smtClean="0">
                <a:latin typeface="Arial" charset="0"/>
              </a:rPr>
              <a:t>υγεία.</a:t>
            </a:r>
            <a:endParaRPr lang="el-GR" sz="2400" dirty="0" smtClean="0">
              <a:latin typeface="Arial" charset="0"/>
            </a:endParaRPr>
          </a:p>
          <a:p>
            <a:endParaRPr lang="el-GR" sz="2400" dirty="0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el-GR" sz="2400" dirty="0" smtClean="0"/>
              <a:t>   </a:t>
            </a:r>
          </a:p>
          <a:p>
            <a:pPr>
              <a:buFont typeface="Wingdings 2" pitchFamily="18" charset="2"/>
              <a:buNone/>
            </a:pPr>
            <a:endParaRPr lang="el-GR" sz="2400" dirty="0" smtClean="0"/>
          </a:p>
          <a:p>
            <a:pPr>
              <a:buFont typeface="Wingdings 2" pitchFamily="18" charset="2"/>
              <a:buNone/>
            </a:pPr>
            <a:r>
              <a:rPr lang="el-GR" sz="2400" dirty="0" smtClean="0"/>
              <a:t>   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1762</TotalTime>
  <Words>42</Words>
  <Application>Microsoft Office PowerPoint</Application>
  <PresentationFormat>Προβολή στην οθόνη 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</vt:i4>
      </vt:variant>
    </vt:vector>
  </HeadingPairs>
  <TitlesOfParts>
    <vt:vector size="4" baseType="lpstr">
      <vt:lpstr>Προσαρμοσμένη σχεδίαση</vt:lpstr>
      <vt:lpstr>Ροή</vt:lpstr>
      <vt:lpstr> ΕΝΟΤΗΤΑ ΠΑΙΔΑΓΩΓΙΚΗΣ ΕΥΘΥΝΗΣ ΣΧ. ΜΟΝΑΔΩΝ Δ/ΘΜΙΑΣ ΕΚΠ/ΣΗΣ 2ο ΓΥΜΝΑΣΙΟ ΑΙΓΙΟΥ ΤΑΞΗ: Α΄ ΥΠ. ΕΚΠΑΙΔΕΥΤΙΚΟΣ: ΠΑΝΑΓΑΚΗΣ ΝΙΚΟΛΑΟΣ 2018-2019</vt:lpstr>
      <vt:lpstr>2ο ΓΥΜΝΑΣΙΟ ΑΙΓΙΟΥ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Admin</dc:creator>
  <cp:lastModifiedBy>user</cp:lastModifiedBy>
  <cp:revision>239</cp:revision>
  <cp:lastPrinted>2017-12-02T15:36:54Z</cp:lastPrinted>
  <dcterms:created xsi:type="dcterms:W3CDTF">2015-05-03T07:41:14Z</dcterms:created>
  <dcterms:modified xsi:type="dcterms:W3CDTF">2019-06-18T04:51:44Z</dcterms:modified>
</cp:coreProperties>
</file>