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2" autoAdjust="0"/>
    <p:restoredTop sz="94195" autoAdjust="0"/>
  </p:normalViewPr>
  <p:slideViewPr>
    <p:cSldViewPr>
      <p:cViewPr>
        <p:scale>
          <a:sx n="42" d="100"/>
          <a:sy n="42" d="100"/>
        </p:scale>
        <p:origin x="-2534" y="-8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93F308-06AD-4C15-89A8-EB80370F83E0}" type="datetimeFigureOut">
              <a:rPr lang="el-GR" smtClean="0"/>
              <a:t>4/6/2018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B4BBE0-F2F7-4BDE-B38B-29103BEF9206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gradFill>
                  <a:gsLst>
                    <a:gs pos="0">
                      <a:schemeClr val="bg1"/>
                    </a:gs>
                    <a:gs pos="1000">
                      <a:schemeClr val="bg1"/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</a:rPr>
              <a:t>Ασφάλεια στο διαδίκτυο </a:t>
            </a:r>
            <a:endParaRPr lang="el-GR" dirty="0">
              <a:gradFill>
                <a:gsLst>
                  <a:gs pos="0">
                    <a:schemeClr val="bg1"/>
                  </a:gs>
                  <a:gs pos="1000">
                    <a:schemeClr val="bg1"/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</a:endParaRPr>
          </a:p>
        </p:txBody>
      </p: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4928592" cy="1033406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Έλενα </a:t>
            </a:r>
            <a:r>
              <a:rPr lang="el-GR" dirty="0" err="1" smtClean="0">
                <a:solidFill>
                  <a:srgbClr val="FF0000"/>
                </a:solidFill>
              </a:rPr>
              <a:t>Σταμάτογλου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43456"/>
            <a:ext cx="4536504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marL="137160" indent="0">
              <a:buNone/>
            </a:pPr>
            <a:r>
              <a:rPr lang="el-GR" dirty="0" smtClean="0"/>
              <a:t>3:Περιέχουν πορνογραφικό περιεχόμενο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960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4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709160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l-GR" dirty="0" smtClean="0"/>
              <a:t>:Διδάσκουν το πώς να παραβιάζετε </a:t>
            </a:r>
            <a:r>
              <a:rPr lang="el-GR" dirty="0" err="1" smtClean="0"/>
              <a:t>ιστότοπους</a:t>
            </a:r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578859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1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/>
          <a:lstStyle/>
          <a:p>
            <a:r>
              <a:rPr lang="el-GR" dirty="0" smtClean="0"/>
              <a:t>5:Αφορούν παράνομη διανομή προϊόντων   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32856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8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-1467544"/>
            <a:ext cx="8229600" cy="1143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17240"/>
            <a:ext cx="8229600" cy="4709160"/>
          </a:xfrm>
        </p:spPr>
        <p:txBody>
          <a:bodyPr/>
          <a:lstStyle/>
          <a:p>
            <a:r>
              <a:rPr lang="el-GR" dirty="0"/>
              <a:t>6</a:t>
            </a:r>
            <a:r>
              <a:rPr lang="el-GR" dirty="0" smtClean="0"/>
              <a:t>: Περιέχουν οπτικοακουστικό υλικό με πνευματικά δικαιώματα    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71820"/>
            <a:ext cx="612068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04656"/>
          </a:xfrm>
        </p:spPr>
        <p:txBody>
          <a:bodyPr/>
          <a:lstStyle/>
          <a:p>
            <a:r>
              <a:rPr lang="el-GR" dirty="0" smtClean="0"/>
              <a:t>7:Που αφορούν περιεχόμενο με διαφημιστικά </a:t>
            </a:r>
            <a:r>
              <a:rPr lang="en-US" dirty="0" smtClean="0"/>
              <a:t>banners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72816"/>
            <a:ext cx="4397474" cy="403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el-GR" dirty="0" smtClean="0"/>
              <a:t>Ελέγχετε προσεκτικά το περιεχόμενο των μηνυμάτων σας για την απομάκρυνση ιών ή άλλων στοιχειών που μπορεί να βλάψουν άλλους χρήστες του διαδικτύου    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409824"/>
            <a:ext cx="4752528" cy="361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890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5496" y="260648"/>
            <a:ext cx="8964488" cy="6597352"/>
          </a:xfrm>
        </p:spPr>
        <p:txBody>
          <a:bodyPr/>
          <a:lstStyle/>
          <a:p>
            <a:r>
              <a:rPr lang="el-GR" dirty="0" smtClean="0"/>
              <a:t>Χρησιμοποιείτε υπολογιστή με λογισμικό προστασίας (</a:t>
            </a:r>
            <a:r>
              <a:rPr lang="en-US" dirty="0" err="1" smtClean="0"/>
              <a:t>adivirus</a:t>
            </a:r>
            <a:r>
              <a:rPr lang="en-US" dirty="0" smtClean="0"/>
              <a:t>)</a:t>
            </a:r>
            <a:r>
              <a:rPr lang="el-GR" dirty="0" smtClean="0"/>
              <a:t> το οποίο να είναι ενεργό και να ανανεώνεται αυτόματα με τους νέους ιούς από τον κατασκευαστή του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84864"/>
            <a:ext cx="72008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μηνύματα του ηλεκτρονικού ταχυδρομείου :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868612"/>
            <a:ext cx="4752528" cy="31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11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6"/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1:Δεν πρέπει να προσβάλλουν ανθρώπινα δικαιώματα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67000"/>
            <a:ext cx="5184576" cy="3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6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70916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2:Να σχετίζονται με παράνομες πράξεις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4464496" cy="40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1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04664"/>
            <a:ext cx="8013576" cy="5904656"/>
          </a:xfrm>
        </p:spPr>
        <p:txBody>
          <a:bodyPr/>
          <a:lstStyle/>
          <a:p>
            <a:r>
              <a:rPr lang="el-GR" dirty="0" smtClean="0"/>
              <a:t>3:Να μην έχουν υβριστικό περιεχόμενο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63939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43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4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7996" y="620688"/>
            <a:ext cx="8229600" cy="470916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l-GR" dirty="0" smtClean="0"/>
              <a:t>3: Να προ</a:t>
            </a:r>
            <a:r>
              <a:rPr lang="el-GR" b="1" dirty="0" smtClean="0"/>
              <a:t>σ</a:t>
            </a:r>
            <a:r>
              <a:rPr lang="el-GR" dirty="0" smtClean="0"/>
              <a:t>βάλλουν αλλά να </a:t>
            </a:r>
            <a:r>
              <a:rPr lang="el-GR" dirty="0" err="1" smtClean="0"/>
              <a:t>ακολοθούν</a:t>
            </a:r>
            <a:r>
              <a:rPr lang="el-GR" dirty="0" smtClean="0"/>
              <a:t> τους νόμους του διαδικτύου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2104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785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709160"/>
          </a:xfrm>
        </p:spPr>
        <p:txBody>
          <a:bodyPr/>
          <a:lstStyle/>
          <a:p>
            <a:r>
              <a:rPr lang="el-GR" dirty="0" smtClean="0"/>
              <a:t>Μην μπαίνετε σε ιστοσελίδες: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86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9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709160"/>
          </a:xfrm>
          <a:solidFill>
            <a:schemeClr val="bg1"/>
          </a:solidFill>
        </p:spPr>
        <p:txBody>
          <a:bodyPr/>
          <a:lstStyle/>
          <a:p>
            <a:r>
              <a:rPr lang="el-GR" smtClean="0"/>
              <a:t>1 Που :προπαγανδίζουν</a:t>
            </a:r>
            <a:r>
              <a:rPr lang="el-GR" dirty="0" smtClean="0"/>
              <a:t> τον ρατσισμό ή την βία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54694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3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>
              <a:lumMod val="75000"/>
              <a:lumOff val="2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3184" y="764704"/>
            <a:ext cx="8229600" cy="4709160"/>
          </a:xfrm>
        </p:spPr>
        <p:txBody>
          <a:bodyPr/>
          <a:lstStyle/>
          <a:p>
            <a:pPr lvl="3"/>
            <a:r>
              <a:rPr lang="en-US" dirty="0" smtClean="0"/>
              <a:t>2</a:t>
            </a:r>
            <a:r>
              <a:rPr lang="el-GR" dirty="0" smtClean="0"/>
              <a:t>:</a:t>
            </a:r>
            <a:r>
              <a:rPr lang="el-GR" dirty="0" err="1" smtClean="0"/>
              <a:t>προοθούν</a:t>
            </a:r>
            <a:r>
              <a:rPr lang="el-GR" dirty="0" smtClean="0"/>
              <a:t> </a:t>
            </a:r>
            <a:r>
              <a:rPr lang="el-GR" dirty="0" err="1" smtClean="0"/>
              <a:t>ναρκωτικά,αλκλόολ</a:t>
            </a:r>
            <a:r>
              <a:rPr lang="el-GR" dirty="0"/>
              <a:t> </a:t>
            </a:r>
            <a:r>
              <a:rPr lang="el-GR" dirty="0" smtClean="0"/>
              <a:t>και τυχερά παιχνίδια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76" y="2852936"/>
            <a:ext cx="5760640" cy="28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03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133</Words>
  <Application>Microsoft Office PowerPoint</Application>
  <PresentationFormat>Προβολή στην οθόνη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Αποκορύφωμα</vt:lpstr>
      <vt:lpstr>Ασφάλεια στο διαδίκτυο </vt:lpstr>
      <vt:lpstr>Τα μηνύματα του ηλεκτρονικού ταχυδρομείου 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Ασφάλεια στο δύαδικτιο</dc:title>
  <dc:creator>ΗΛΙΑΣ</dc:creator>
  <cp:lastModifiedBy>GP</cp:lastModifiedBy>
  <cp:revision>18</cp:revision>
  <dcterms:created xsi:type="dcterms:W3CDTF">2018-05-13T07:13:20Z</dcterms:created>
  <dcterms:modified xsi:type="dcterms:W3CDTF">2018-06-04T17:08:26Z</dcterms:modified>
</cp:coreProperties>
</file>