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  <p:sldMasterId id="2147483780" r:id="rId3"/>
    <p:sldMasterId id="2147483792" r:id="rId4"/>
    <p:sldMasterId id="2147483804" r:id="rId5"/>
    <p:sldMasterId id="2147483816" r:id="rId6"/>
  </p:sldMasterIdLst>
  <p:sldIdLst>
    <p:sldId id="256" r:id="rId7"/>
    <p:sldId id="257" r:id="rId8"/>
    <p:sldId id="258" r:id="rId9"/>
    <p:sldId id="268" r:id="rId10"/>
    <p:sldId id="260" r:id="rId11"/>
    <p:sldId id="269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0" d="100"/>
          <a:sy n="80" d="100"/>
        </p:scale>
        <p:origin x="-145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E9DEE-135E-426A-ADBD-61FCCEF6BB7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0CDC8-1374-40F0-9016-F0C7918A2F8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762A1-DC0D-49E8-927E-51611AC3475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9DEE-135E-426A-ADBD-61FCCEF6BB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C3F-6B9B-4638-9456-A24C1713C2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0754-8A79-416E-B07F-6EC39CEC94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0B58-F738-4254-9987-AC33530160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E801-CE5A-4E1A-87A6-8E3E1C85E69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3386-D539-4208-B27E-3F59EFECE1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D13A-E98F-4503-A4C3-F6252CC380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B3C9-4E8C-4007-AF43-6F0127C39A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BCC3F-6B9B-4638-9456-A24C1713C21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1F7496-EB69-43D7-B237-1BE5E16700E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CDC8-1374-40F0-9016-F0C7918A2F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62A1-DC0D-49E8-927E-51611AC347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9DEE-135E-426A-ADBD-61FCCEF6BB7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C3F-6B9B-4638-9456-A24C1713C2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0E0754-8A79-416E-B07F-6EC39CEC94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0B58-F738-4254-9987-AC33530160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E801-CE5A-4E1A-87A6-8E3E1C85E69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3386-D539-4208-B27E-3F59EFECE1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D13A-E98F-4503-A4C3-F6252CC380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E0754-8A79-416E-B07F-6EC39CEC943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B3C9-4E8C-4007-AF43-6F0127C39A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7496-EB69-43D7-B237-1BE5E16700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CDC8-1374-40F0-9016-F0C7918A2F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62A1-DC0D-49E8-927E-51611AC347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9DEE-135E-426A-ADBD-61FCCEF6BB7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C3F-6B9B-4638-9456-A24C1713C2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0E0754-8A79-416E-B07F-6EC39CEC94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0B58-F738-4254-9987-AC33530160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E801-CE5A-4E1A-87A6-8E3E1C85E69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3386-D539-4208-B27E-3F59EFECE1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E0B58-F738-4254-9987-AC33530160D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D13A-E98F-4503-A4C3-F6252CC380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B3C9-4E8C-4007-AF43-6F0127C39A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7496-EB69-43D7-B237-1BE5E16700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CDC8-1374-40F0-9016-F0C7918A2F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62A1-DC0D-49E8-927E-51611AC347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9DEE-135E-426A-ADBD-61FCCEF6BB7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C3F-6B9B-4638-9456-A24C1713C2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0E0754-8A79-416E-B07F-6EC39CEC94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E0B58-F738-4254-9987-AC33530160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E801-CE5A-4E1A-87A6-8E3E1C85E69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7E801-CE5A-4E1A-87A6-8E3E1C85E69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3386-D539-4208-B27E-3F59EFECE1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D13A-E98F-4503-A4C3-F6252CC380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B3C9-4E8C-4007-AF43-6F0127C39A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7496-EB69-43D7-B237-1BE5E16700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CDC8-1374-40F0-9016-F0C7918A2F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62A1-DC0D-49E8-927E-51611AC347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86E9DEE-135E-426A-ADBD-61FCCEF6BB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CC3F-6B9B-4638-9456-A24C1713C2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F0E0754-8A79-416E-B07F-6EC39CEC943E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11E0B58-F738-4254-9987-AC33530160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A3386-D539-4208-B27E-3F59EFECE1F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AB7E801-CE5A-4E1A-87A6-8E3E1C85E69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3386-D539-4208-B27E-3F59EFECE1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7F7D13A-E98F-4503-A4C3-F6252CC380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A24B3C9-4E8C-4007-AF43-6F0127C39A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B1F7496-EB69-43D7-B237-1BE5E16700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CDC8-1374-40F0-9016-F0C7918A2F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62A1-DC0D-49E8-927E-51611AC347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D13A-E98F-4503-A4C3-F6252CC3809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4B3C9-4E8C-4007-AF43-6F0127C39AE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F7496-EB69-43D7-B237-1BE5E16700E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C6247B-3E1C-4D6D-ACCB-90798E609EDF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C6247B-3E1C-4D6D-ACCB-90798E609EDF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C6247B-3E1C-4D6D-ACCB-90798E609ED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C6247B-3E1C-4D6D-ACCB-90798E609ED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C6247B-3E1C-4D6D-ACCB-90798E609ED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BC6247B-3E1C-4D6D-ACCB-90798E609ED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ΑΣΦΑΛΗΣ ΠΑΡΟΥΣΙΑ ΣΤΟ ΔΙΑΔΙΚΤΥΟ!!!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ΑΣ ΞΕΚΙΝΗΣΟΥΜΕ!!!!!!!!!!!!!!!!!!!!!!!!!!!!!!!!!!!!!!!!!!!!!!!!!!!!!!!!!!!!!!!!!!!!!!!!!!!!!!!!!!!!!!!!!!!!!!!!!!!!!!!!!!!!!!!!!!!!!!!!!!!!!!!!!!!!!!!!!!!!!!!!</a:t>
            </a:r>
            <a:endParaRPr lang="el-GR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9</a:t>
            </a:r>
            <a:r>
              <a:rPr lang="el-GR" baseline="30000" dirty="0" smtClean="0"/>
              <a:t>ος </a:t>
            </a:r>
            <a:r>
              <a:rPr lang="el-GR" dirty="0" smtClean="0"/>
              <a:t> ΚΑΝΟΝΑΣ</a:t>
            </a:r>
            <a:endParaRPr lang="el-GR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Μην χρησιμοποιείται ακρίτα οποιοδήποτε πρόγραμμα βρίσκεται στο διαδίκτυο .Δεν είναι όλα τα προγράμματα ασφαλή ,ακόμα και αν εμφανίζονται ως παιχνίδια .</a:t>
            </a:r>
            <a:endParaRPr lang="el-GR" dirty="0"/>
          </a:p>
        </p:txBody>
      </p:sp>
      <p:pic>
        <p:nvPicPr>
          <p:cNvPr id="9" name="8 - Θέση περιεχομένου" descr="Zero-Day-Featur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276872"/>
            <a:ext cx="4114800" cy="2955999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10</a:t>
            </a:r>
            <a:r>
              <a:rPr lang="el-GR" baseline="30000" dirty="0" smtClean="0"/>
              <a:t>ος </a:t>
            </a:r>
            <a:r>
              <a:rPr lang="el-GR" dirty="0" smtClean="0"/>
              <a:t> ΚΑΝΟΝΑΣ</a:t>
            </a:r>
            <a:endParaRPr lang="el-GR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Μην ανοίγετε μηνύματα</a:t>
            </a:r>
            <a:r>
              <a:rPr lang="en-US" dirty="0" smtClean="0"/>
              <a:t> e-mail</a:t>
            </a:r>
            <a:r>
              <a:rPr lang="el-GR" dirty="0" smtClean="0"/>
              <a:t> και επισυναπτόμενα αρχεία από αγνώστους αποστολείς με περίεργα θέματα ή χωρίς θέμα .</a:t>
            </a:r>
            <a:endParaRPr lang="en-US" dirty="0" smtClean="0"/>
          </a:p>
        </p:txBody>
      </p:sp>
      <p:pic>
        <p:nvPicPr>
          <p:cNvPr id="7" name="6 - Θέση περιεχομένου" descr="9aa1dd6eb4f8b041588b6cfbe55a5f83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28800"/>
            <a:ext cx="4360722" cy="4392488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WATCHING!!!</a:t>
            </a:r>
            <a:endParaRPr lang="el-GR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ΔΟΜΝΑ ΚΑΡΑΓΙΑΝΝΗ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ΕΥΗ ΓΑΖΕΑ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ΔΕΣΠΟΙΝΑ ΠΑΠΑΔΟΠΟΥΛΟΥ </a:t>
            </a:r>
            <a:endParaRPr lang="el-G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1</a:t>
            </a:r>
            <a:r>
              <a:rPr lang="el-GR" baseline="30000"/>
              <a:t>ος </a:t>
            </a:r>
            <a:r>
              <a:rPr lang="el-GR"/>
              <a:t> ΚΑΝΟΝΑΣ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Τα άτομα που γνωρίζετε στο διαδίκτυο δεν είναι πάντοτε αυτά που ισχυρίζονται ότι είναι. Μπορεί να σας λένε ψέματα για να κερδίσουν την εμπιστοσύνη σας .</a:t>
            </a:r>
          </a:p>
        </p:txBody>
      </p:sp>
      <p:pic>
        <p:nvPicPr>
          <p:cNvPr id="3079" name="Picture 7" descr="Fake-Review (1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412875"/>
            <a:ext cx="4546600" cy="4537075"/>
          </a:xfrm>
          <a:noFill/>
          <a:ln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2</a:t>
            </a:r>
            <a:r>
              <a:rPr lang="el-GR" baseline="30000"/>
              <a:t>ος</a:t>
            </a:r>
            <a:r>
              <a:rPr lang="el-GR"/>
              <a:t> ΚΑΝΟΝΑΣ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/>
              <a:t>Μην δίνετε ποτέ τα προσωπικά σας στοιχειά , ούτε να αποκαλύπτετε σε άλλους χρηστές  του διαδικτύου πληροφορίες που αφορούν τους φίλους σας , την οικογένεια σας ή το σχολείο σας.</a:t>
            </a:r>
          </a:p>
        </p:txBody>
      </p:sp>
      <p:pic>
        <p:nvPicPr>
          <p:cNvPr id="9223" name="Picture 7" descr="personal-data_10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844675"/>
            <a:ext cx="4402137" cy="3673475"/>
          </a:xfrm>
          <a:noFill/>
          <a:ln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3</a:t>
            </a:r>
            <a:r>
              <a:rPr lang="el-GR" baseline="30000"/>
              <a:t>ος </a:t>
            </a:r>
            <a:r>
              <a:rPr lang="el-GR"/>
              <a:t> ΚΑΝΟΝΑΣ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528" y="2276872"/>
            <a:ext cx="4038600" cy="2735262"/>
          </a:xfrm>
        </p:spPr>
        <p:txBody>
          <a:bodyPr/>
          <a:lstStyle/>
          <a:p>
            <a:r>
              <a:rPr lang="el-GR" dirty="0"/>
              <a:t>Μην αποκαλύπτετε τους κωδικούς πρόσβασης (</a:t>
            </a:r>
            <a:r>
              <a:rPr lang="en-US" dirty="0"/>
              <a:t>password) </a:t>
            </a:r>
            <a:r>
              <a:rPr lang="el-GR" dirty="0"/>
              <a:t>που χρησιμοποιείτε .</a:t>
            </a:r>
          </a:p>
        </p:txBody>
      </p:sp>
      <p:pic>
        <p:nvPicPr>
          <p:cNvPr id="29703" name="Picture 7" descr="αρχείο λήψη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62562" y="3323431"/>
            <a:ext cx="2809875" cy="1628775"/>
          </a:xfrm>
          <a:noFill/>
          <a:ln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aseline="30000"/>
              <a:t> </a:t>
            </a:r>
            <a:r>
              <a:rPr lang="el-GR"/>
              <a:t>4</a:t>
            </a:r>
            <a:r>
              <a:rPr lang="el-GR" baseline="30000"/>
              <a:t>ος </a:t>
            </a:r>
            <a:r>
              <a:rPr lang="el-GR"/>
              <a:t> ΚΑΝΟΝΑΣ 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l-GR"/>
              <a:t>Μην επιχειρείτε συναλλαγές μέσω του διαδικτύου για την αγορά προϊόντων και μην δίνετε στοιχειά που αφορούν πιστωτικές κάρτες .</a:t>
            </a:r>
          </a:p>
        </p:txBody>
      </p:sp>
      <p:pic>
        <p:nvPicPr>
          <p:cNvPr id="14343" name="Picture 7" descr="hlektronikes_synal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1773238"/>
            <a:ext cx="4546600" cy="3960812"/>
          </a:xfrm>
          <a:noFill/>
          <a:ln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5</a:t>
            </a:r>
            <a:r>
              <a:rPr lang="el-GR" baseline="30000"/>
              <a:t>ος </a:t>
            </a:r>
            <a:r>
              <a:rPr lang="el-GR"/>
              <a:t> ΚΑΝΟΝΑΣ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l-GR"/>
              <a:t>Να είστε επιφυλακτικός/ή ως προς την αποδοχή όσων διαβάζετε στο διαδίκτυο ή αυτών που σας λένε οι άλλοι χρήστες του, πριν το υποβάλετε στην κρίση σας.</a:t>
            </a:r>
          </a:p>
        </p:txBody>
      </p:sp>
      <p:pic>
        <p:nvPicPr>
          <p:cNvPr id="31750" name="Picture 6" descr="asfales-diadiktuo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00213"/>
            <a:ext cx="3816350" cy="4249737"/>
          </a:xfrm>
          <a:noFill/>
          <a:ln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6</a:t>
            </a:r>
            <a:r>
              <a:rPr lang="el-GR" baseline="30000" dirty="0"/>
              <a:t>ος </a:t>
            </a:r>
            <a:r>
              <a:rPr lang="el-GR" dirty="0"/>
              <a:t> ΚΑΝΟΝΑΣ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Συζητήστε με τους δάσκαλους , τους γονείς σας και με πρόσωπα που εμπιστεύεστε για τις δραστηριότητες σας το διαδίκτυο , ιδιαίτερα αν αντιμετωπίσετε οτιδήποτε περίεργο ή ασυνήθιστο.</a:t>
            </a:r>
            <a:endParaRPr lang="el-GR" dirty="0"/>
          </a:p>
        </p:txBody>
      </p:sp>
      <p:pic>
        <p:nvPicPr>
          <p:cNvPr id="9" name="8 - Θέση περιεχομένου" descr="15-jul-2016_hijo_pornografia-765x5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060848"/>
            <a:ext cx="4258816" cy="3312368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/>
              <a:t>7</a:t>
            </a:r>
            <a:r>
              <a:rPr lang="el-GR" baseline="30000" dirty="0" smtClean="0"/>
              <a:t>ος </a:t>
            </a:r>
            <a:r>
              <a:rPr lang="el-GR" dirty="0" smtClean="0"/>
              <a:t> ΚΑΝΟΝΑΣ</a:t>
            </a:r>
            <a:endParaRPr lang="el-GR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7544" y="1052736"/>
            <a:ext cx="4038600" cy="5472608"/>
          </a:xfrm>
        </p:spPr>
        <p:txBody>
          <a:bodyPr/>
          <a:lstStyle/>
          <a:p>
            <a:r>
              <a:rPr lang="el-GR" dirty="0" smtClean="0"/>
              <a:t>Να έχετε πάντα υπόψη σας ότι τα προϊόντα της πνευματικής δημιουργίας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(</a:t>
            </a:r>
            <a:r>
              <a:rPr lang="el-GR" dirty="0" smtClean="0"/>
              <a:t>μουσική ,λογοτεχνία, κινηματογράφος ,βίντεο κτλ.) προστατεύονται από τους νομούς και η διανομή τους μέσω διαδικτύου είναι παράνομη πράξη.</a:t>
            </a:r>
            <a:endParaRPr lang="el-GR" dirty="0"/>
          </a:p>
        </p:txBody>
      </p:sp>
      <p:pic>
        <p:nvPicPr>
          <p:cNvPr id="7" name="6 - Θέση περιεχομένου" descr="9aa1dd6eb4f8b041588b6cfbe55a5f83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348880"/>
            <a:ext cx="4038600" cy="2312772"/>
          </a:xfrm>
        </p:spPr>
      </p:pic>
      <p:pic>
        <p:nvPicPr>
          <p:cNvPr id="16" name="15 - Θέση περιεχομένου" descr="f58272340c2c7cf21a8160dd6b2911c8_X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348880"/>
            <a:ext cx="4186808" cy="2664296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8</a:t>
            </a:r>
            <a:r>
              <a:rPr lang="el-GR" baseline="30000" dirty="0" smtClean="0"/>
              <a:t>ος </a:t>
            </a:r>
            <a:r>
              <a:rPr lang="el-GR" dirty="0" smtClean="0"/>
              <a:t> ΚΑΝΟΝΑΣ</a:t>
            </a:r>
            <a:endParaRPr lang="el-G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Το ίδιο παράνομη πράξη θεωρείται και η διακίνηση προγραμμάτων </a:t>
            </a:r>
            <a:r>
              <a:rPr lang="el-GR" dirty="0" smtClean="0"/>
              <a:t>υπολογιστών</a:t>
            </a:r>
          </a:p>
          <a:p>
            <a:pPr marL="0" indent="0">
              <a:buNone/>
            </a:pPr>
            <a:r>
              <a:rPr lang="el-GR" dirty="0" smtClean="0"/>
              <a:t>(</a:t>
            </a:r>
            <a:r>
              <a:rPr lang="en-US" dirty="0" smtClean="0"/>
              <a:t>Software) , </a:t>
            </a:r>
            <a:r>
              <a:rPr lang="el-GR" dirty="0" smtClean="0"/>
              <a:t>εκτός και αν ανήκουν στην κατηγορία του ελευθέρου λογισμικού (</a:t>
            </a:r>
            <a:r>
              <a:rPr lang="en-US" dirty="0" smtClean="0"/>
              <a:t>open source software)</a:t>
            </a:r>
            <a:r>
              <a:rPr lang="el-GR" dirty="0" smtClean="0"/>
              <a:t>       </a:t>
            </a:r>
            <a:endParaRPr lang="el-GR" dirty="0"/>
          </a:p>
        </p:txBody>
      </p:sp>
      <p:pic>
        <p:nvPicPr>
          <p:cNvPr id="9" name="8 - Θέση περιεχομένου" descr="αρχείο λήψης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348880"/>
            <a:ext cx="3960440" cy="2952327"/>
          </a:xfrm>
        </p:spPr>
      </p:pic>
      <p:pic>
        <p:nvPicPr>
          <p:cNvPr id="7" name="13 - Θέση περιεχομένου" descr="Zero-Day-Featur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924944"/>
            <a:ext cx="4038600" cy="2019300"/>
          </a:xfrm>
        </p:spPr>
      </p:pic>
      <p:pic>
        <p:nvPicPr>
          <p:cNvPr id="8" name="13 - Θέση περιεχομένου" descr="Zero-Day-Featur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96408" y="3077344"/>
            <a:ext cx="4038600" cy="2019300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286</Words>
  <Application>Microsoft Office PowerPoint</Application>
  <PresentationFormat>Προβολή στην οθόνη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6</vt:i4>
      </vt:variant>
      <vt:variant>
        <vt:lpstr>Τίτλοι διαφανειών</vt:lpstr>
      </vt:variant>
      <vt:variant>
        <vt:i4>12</vt:i4>
      </vt:variant>
    </vt:vector>
  </HeadingPairs>
  <TitlesOfParts>
    <vt:vector size="18" baseType="lpstr">
      <vt:lpstr>Προεπιλεγμένη σχεδίαση</vt:lpstr>
      <vt:lpstr>Ροή</vt:lpstr>
      <vt:lpstr>Αποκορύφωμα</vt:lpstr>
      <vt:lpstr>1_Αποκορύφωμα</vt:lpstr>
      <vt:lpstr>2_Αποκορύφωμα</vt:lpstr>
      <vt:lpstr>Ζωντάνια</vt:lpstr>
      <vt:lpstr>ΑΣΦΑΛΗΣ ΠΑΡΟΥΣΙΑ ΣΤΟ ΔΙΑΔΙΚΤΥΟ!!!</vt:lpstr>
      <vt:lpstr>1ος  ΚΑΝΟΝΑΣ</vt:lpstr>
      <vt:lpstr>2ος ΚΑΝΟΝΑΣ</vt:lpstr>
      <vt:lpstr>3ος  ΚΑΝΟΝΑΣ</vt:lpstr>
      <vt:lpstr> 4ος  ΚΑΝΟΝΑΣ </vt:lpstr>
      <vt:lpstr>5ος  ΚΑΝΟΝΑΣ</vt:lpstr>
      <vt:lpstr>6ος  ΚΑΝΟΝΑΣ</vt:lpstr>
      <vt:lpstr>7ος  ΚΑΝΟΝΑΣ</vt:lpstr>
      <vt:lpstr>8ος  ΚΑΝΟΝΑΣ</vt:lpstr>
      <vt:lpstr>9ος  ΚΑΝΟΝΑΣ</vt:lpstr>
      <vt:lpstr>10ος  ΚΑΝΟΝΑΣ</vt:lpstr>
      <vt:lpstr>THANKS FOR WATCHING!!!</vt:lpstr>
    </vt:vector>
  </TitlesOfParts>
  <Company>80ο Δημοτικό Σχολείο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ΑΣΦΑΛΗΣ ΠΑΡΟΥΣΙΑ ΣΤΟ ΔΙΑΔΙΚΤΥΟ!!!</dc:title>
  <dc:creator>Σχολείο</dc:creator>
  <cp:lastModifiedBy>GP</cp:lastModifiedBy>
  <cp:revision>10</cp:revision>
  <dcterms:created xsi:type="dcterms:W3CDTF">2018-05-18T09:05:07Z</dcterms:created>
  <dcterms:modified xsi:type="dcterms:W3CDTF">2018-06-04T17:10:45Z</dcterms:modified>
</cp:coreProperties>
</file>