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8" r:id="rId2"/>
    <p:sldId id="259" r:id="rId3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9CBCB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61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Υπότιτλος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28" name="27 - Τίτλος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cxnSp>
        <p:nvCxnSpPr>
          <p:cNvPr id="8" name="7 - Ευθεία γραμμή σύνδεσης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12 - Ευθεία γραμμή σύνδεσης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13 - Έλλειψη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F2918-167C-4C95-801B-CE332E3963FB}" type="datetimeFigureOut">
              <a:rPr lang="el-GR" smtClean="0"/>
              <a:pPr/>
              <a:t>4/6/2018</a:t>
            </a:fld>
            <a:endParaRPr lang="el-GR"/>
          </a:p>
        </p:txBody>
      </p:sp>
      <p:sp>
        <p:nvSpPr>
          <p:cNvPr id="16" name="15 - Θέση αριθμού διαφάνειας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9207252-B55E-4A61-915F-A19D530A381A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7" name="16 - Θέση υποσέλιδου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F2918-167C-4C95-801B-CE332E3963FB}" type="datetimeFigureOut">
              <a:rPr lang="el-GR" smtClean="0"/>
              <a:pPr/>
              <a:t>4/6/2018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07252-B55E-4A61-915F-A19D530A381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F2918-167C-4C95-801B-CE332E3963FB}" type="datetimeFigureOut">
              <a:rPr lang="el-GR" smtClean="0"/>
              <a:pPr/>
              <a:t>4/6/2018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07252-B55E-4A61-915F-A19D530A381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Θέση περιεχομένου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4" name="13 - Θέση ημερομηνίας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AB2F2918-167C-4C95-801B-CE332E3963FB}" type="datetimeFigureOut">
              <a:rPr lang="el-GR" smtClean="0"/>
              <a:pPr/>
              <a:t>4/6/2018</a:t>
            </a:fld>
            <a:endParaRPr lang="el-GR"/>
          </a:p>
        </p:txBody>
      </p:sp>
      <p:sp>
        <p:nvSpPr>
          <p:cNvPr id="15" name="14 - Θέση αριθμού διαφάνειας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69207252-B55E-4A61-915F-A19D530A381A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6" name="15 - Θέση υποσέλιδου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7" name="16 - Τίτλος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F2918-167C-4C95-801B-CE332E3963FB}" type="datetimeFigureOut">
              <a:rPr lang="el-GR" smtClean="0"/>
              <a:pPr/>
              <a:t>4/6/2018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07252-B55E-4A61-915F-A19D530A381A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cxnSp>
        <p:nvCxnSpPr>
          <p:cNvPr id="7" name="6 - Ευθεία γραμμή σύνδεσης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F2918-167C-4C95-801B-CE332E3963FB}" type="datetimeFigureOut">
              <a:rPr lang="el-GR" smtClean="0"/>
              <a:pPr/>
              <a:t>4/6/2018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07252-B55E-4A61-915F-A19D530A381A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1" name="10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3" name="12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07252-B55E-4A61-915F-A19D530A381A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F2918-167C-4C95-801B-CE332E3963FB}" type="datetimeFigureOut">
              <a:rPr lang="el-GR" smtClean="0"/>
              <a:pPr/>
              <a:t>4/6/2018</a:t>
            </a:fld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32" name="31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34" name="33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2" name="11 - Θέση κειμένου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cxnSp>
        <p:nvCxnSpPr>
          <p:cNvPr id="10" name="9 - Ευθεία γραμμή σύνδεσης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16 - Ευθεία γραμμή σύνδεσης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F2918-167C-4C95-801B-CE332E3963FB}" type="datetimeFigureOut">
              <a:rPr lang="el-GR" smtClean="0"/>
              <a:pPr/>
              <a:t>4/6/2018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07252-B55E-4A61-915F-A19D530A381A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F2918-167C-4C95-801B-CE332E3963FB}" type="datetimeFigureOut">
              <a:rPr lang="el-GR" smtClean="0"/>
              <a:pPr/>
              <a:t>4/6/2018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07252-B55E-4A61-915F-A19D530A381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- Θέση περιεχομένου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31" name="30 - Τίτλος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8" name="7 - Θέση ημερομηνίας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AB2F2918-167C-4C95-801B-CE332E3963FB}" type="datetimeFigureOut">
              <a:rPr lang="el-GR" smtClean="0"/>
              <a:pPr/>
              <a:t>4/6/2018</a:t>
            </a:fld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9207252-B55E-4A61-915F-A19D530A381A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0" name="9 - Θέση υποσέλιδου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8" name="7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F2918-167C-4C95-801B-CE332E3963FB}" type="datetimeFigureOut">
              <a:rPr lang="el-GR" smtClean="0"/>
              <a:pPr/>
              <a:t>4/6/2018</a:t>
            </a:fld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9207252-B55E-4A61-915F-A19D530A381A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0" name="9 - Θέση υποσέλιδου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24" name="2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AB2F2918-167C-4C95-801B-CE332E3963FB}" type="datetimeFigureOut">
              <a:rPr lang="el-GR" smtClean="0"/>
              <a:pPr/>
              <a:t>4/6/2018</a:t>
            </a:fld>
            <a:endParaRPr lang="el-GR"/>
          </a:p>
        </p:txBody>
      </p:sp>
      <p:sp>
        <p:nvSpPr>
          <p:cNvPr id="10" name="9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l-GR"/>
          </a:p>
        </p:txBody>
      </p:sp>
      <p:sp>
        <p:nvSpPr>
          <p:cNvPr id="22" name="21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69207252-B55E-4A61-915F-A19D530A381A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5" name="4 - Θέση τίτλου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Υπότιτλος"/>
          <p:cNvSpPr>
            <a:spLocks noGrp="1"/>
          </p:cNvSpPr>
          <p:nvPr>
            <p:ph type="subTitle" idx="1"/>
          </p:nvPr>
        </p:nvSpPr>
        <p:spPr>
          <a:xfrm>
            <a:off x="683568" y="4005064"/>
            <a:ext cx="7920880" cy="2664296"/>
          </a:xfrm>
        </p:spPr>
        <p:txBody>
          <a:bodyPr/>
          <a:lstStyle/>
          <a:p>
            <a:r>
              <a:rPr lang="el-GR" sz="2400" b="1" dirty="0" smtClean="0">
                <a:solidFill>
                  <a:srgbClr val="FFC000"/>
                </a:solidFill>
              </a:rPr>
              <a:t>7</a:t>
            </a:r>
            <a:r>
              <a:rPr lang="el-GR" sz="2400" b="1" baseline="30000" dirty="0" smtClean="0">
                <a:solidFill>
                  <a:srgbClr val="FFC000"/>
                </a:solidFill>
              </a:rPr>
              <a:t>Η</a:t>
            </a:r>
            <a:r>
              <a:rPr lang="el-GR" sz="2400" b="1" dirty="0" smtClean="0">
                <a:solidFill>
                  <a:srgbClr val="FFC000"/>
                </a:solidFill>
              </a:rPr>
              <a:t> ΕΚΠΑΙΔΕΥΤΙΚΗ ΠΕΡΙΦΕΡΕΙΑ Π.Ε. ΑΧΑΙΑΣ</a:t>
            </a:r>
          </a:p>
          <a:p>
            <a:r>
              <a:rPr lang="el-GR" sz="2400" b="1" dirty="0" smtClean="0">
                <a:solidFill>
                  <a:srgbClr val="FFC000"/>
                </a:solidFill>
              </a:rPr>
              <a:t>ΔΗΜΟΤΙΚΟ ΣΧΟΛΕΙΟ </a:t>
            </a:r>
            <a:r>
              <a:rPr lang="en-US" sz="2400" b="1" dirty="0" smtClean="0">
                <a:solidFill>
                  <a:srgbClr val="FFC000"/>
                </a:solidFill>
              </a:rPr>
              <a:t>…………………………….</a:t>
            </a:r>
            <a:endParaRPr lang="el-GR" sz="2400" b="1" dirty="0" smtClean="0">
              <a:solidFill>
                <a:srgbClr val="FFC000"/>
              </a:solidFill>
            </a:endParaRPr>
          </a:p>
          <a:p>
            <a:r>
              <a:rPr lang="el-GR" sz="2400" b="1" dirty="0" smtClean="0">
                <a:solidFill>
                  <a:srgbClr val="FFC000"/>
                </a:solidFill>
              </a:rPr>
              <a:t>ΤΑΞΗ </a:t>
            </a:r>
            <a:r>
              <a:rPr lang="en-US" sz="2400" b="1" dirty="0" smtClean="0">
                <a:solidFill>
                  <a:srgbClr val="FFC000"/>
                </a:solidFill>
              </a:rPr>
              <a:t>………</a:t>
            </a:r>
            <a:endParaRPr lang="el-GR" sz="2400" b="1" dirty="0" smtClean="0">
              <a:solidFill>
                <a:srgbClr val="FFC000"/>
              </a:solidFill>
            </a:endParaRPr>
          </a:p>
          <a:p>
            <a:r>
              <a:rPr lang="el-GR" sz="2400" b="1" dirty="0" smtClean="0">
                <a:solidFill>
                  <a:srgbClr val="FFC000"/>
                </a:solidFill>
              </a:rPr>
              <a:t>ΥΠ. ΕΚΠΑΙΔΕΥΤΙΚΟΣ: ……………………………………………..</a:t>
            </a:r>
          </a:p>
          <a:p>
            <a:r>
              <a:rPr lang="el-GR" sz="2400" b="1" dirty="0" smtClean="0">
                <a:solidFill>
                  <a:srgbClr val="FFC000"/>
                </a:solidFill>
              </a:rPr>
              <a:t>201</a:t>
            </a:r>
            <a:r>
              <a:rPr lang="en-US" sz="2400" b="1" dirty="0" smtClean="0">
                <a:solidFill>
                  <a:srgbClr val="FFC000"/>
                </a:solidFill>
              </a:rPr>
              <a:t>7</a:t>
            </a:r>
            <a:r>
              <a:rPr lang="el-GR" sz="2400" b="1" dirty="0" smtClean="0">
                <a:solidFill>
                  <a:srgbClr val="FFC000"/>
                </a:solidFill>
              </a:rPr>
              <a:t>-201</a:t>
            </a:r>
            <a:r>
              <a:rPr lang="en-US" sz="2400" b="1" dirty="0" smtClean="0">
                <a:solidFill>
                  <a:srgbClr val="FFC000"/>
                </a:solidFill>
              </a:rPr>
              <a:t>8</a:t>
            </a:r>
            <a:endParaRPr lang="el-GR" sz="2400" b="1" dirty="0">
              <a:solidFill>
                <a:srgbClr val="FFC000"/>
              </a:solidFill>
            </a:endParaRPr>
          </a:p>
        </p:txBody>
      </p:sp>
      <p:sp>
        <p:nvSpPr>
          <p:cNvPr id="3" name="2 - Τίτλος"/>
          <p:cNvSpPr>
            <a:spLocks noGrp="1"/>
          </p:cNvSpPr>
          <p:nvPr>
            <p:ph type="ctrTitle"/>
          </p:nvPr>
        </p:nvSpPr>
        <p:spPr>
          <a:xfrm>
            <a:off x="457200" y="1052736"/>
            <a:ext cx="8305800" cy="2448272"/>
          </a:xfrm>
        </p:spPr>
        <p:txBody>
          <a:bodyPr/>
          <a:lstStyle/>
          <a:p>
            <a:endParaRPr lang="el-GR" dirty="0"/>
          </a:p>
        </p:txBody>
      </p:sp>
      <p:pic>
        <p:nvPicPr>
          <p:cNvPr id="4" name="Εικόνα 1" descr="logo_asfalia_sto_diadiktio (1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0"/>
            <a:ext cx="8352928" cy="3501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περιεχομένου"/>
          <p:cNvSpPr>
            <a:spLocks noGrp="1"/>
          </p:cNvSpPr>
          <p:nvPr>
            <p:ph idx="1"/>
          </p:nvPr>
        </p:nvSpPr>
        <p:spPr>
          <a:xfrm>
            <a:off x="457200" y="1844824"/>
            <a:ext cx="8147248" cy="4752528"/>
          </a:xfrm>
        </p:spPr>
        <p:txBody>
          <a:bodyPr>
            <a:normAutofit/>
          </a:bodyPr>
          <a:lstStyle/>
          <a:p>
            <a:r>
              <a:rPr lang="el-GR" sz="2800" dirty="0" smtClean="0"/>
              <a:t>Για να γράψετε κείμενα  ή να βάλετε εικόνες με τίτλο στην κορυφή επιλέξτε</a:t>
            </a:r>
          </a:p>
          <a:p>
            <a:pPr>
              <a:buNone/>
            </a:pPr>
            <a:r>
              <a:rPr lang="el-GR" sz="2800" dirty="0" smtClean="0"/>
              <a:t>    από την επιλογή «δημιουργία διαφάνειας </a:t>
            </a:r>
          </a:p>
          <a:p>
            <a:pPr>
              <a:buNone/>
            </a:pPr>
            <a:r>
              <a:rPr lang="el-GR" sz="2800" dirty="0" smtClean="0"/>
              <a:t>    τη διαφάνεια «τίτλος και  αντικείμενο»</a:t>
            </a:r>
          </a:p>
          <a:p>
            <a:pPr>
              <a:buNone/>
            </a:pPr>
            <a:endParaRPr lang="el-GR" sz="2800" dirty="0" smtClean="0"/>
          </a:p>
          <a:p>
            <a:pPr>
              <a:buNone/>
            </a:pPr>
            <a:r>
              <a:rPr lang="el-GR" sz="2800" dirty="0" smtClean="0"/>
              <a:t>   Για να βάλετε εικόνες χωρίς τίτλο επιλέξτε </a:t>
            </a:r>
          </a:p>
          <a:p>
            <a:pPr>
              <a:buNone/>
            </a:pPr>
            <a:r>
              <a:rPr lang="el-GR" sz="2800" dirty="0" smtClean="0"/>
              <a:t>   «κενή διαφάνεια»</a:t>
            </a:r>
            <a:endParaRPr lang="el-GR" sz="2800" dirty="0"/>
          </a:p>
        </p:txBody>
      </p:sp>
      <p:sp>
        <p:nvSpPr>
          <p:cNvPr id="3" name="2 - Τίτλος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60376"/>
          </a:xfrm>
        </p:spPr>
        <p:txBody>
          <a:bodyPr>
            <a:normAutofit/>
          </a:bodyPr>
          <a:lstStyle/>
          <a:p>
            <a:r>
              <a:rPr lang="el-GR" sz="3600" b="1" dirty="0" smtClean="0"/>
              <a:t>Γράψτε τίτλο (</a:t>
            </a:r>
            <a:r>
              <a:rPr lang="en-US" sz="3600" b="1" dirty="0" smtClean="0"/>
              <a:t>bold</a:t>
            </a:r>
            <a:r>
              <a:rPr lang="el-GR" sz="3600" b="1" dirty="0" smtClean="0"/>
              <a:t> γράμματα, μέγεθος 36 &amp; χρώμα)</a:t>
            </a:r>
            <a:endParaRPr lang="el-GR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Χαρτί">
  <a:themeElements>
    <a:clrScheme name="Χαρτί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Χαρτί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Χαρτί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52</TotalTime>
  <Words>72</Words>
  <Application>Microsoft Office PowerPoint</Application>
  <PresentationFormat>Προβολή στην οθόνη (4:3)</PresentationFormat>
  <Paragraphs>12</Paragraphs>
  <Slides>2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</vt:i4>
      </vt:variant>
    </vt:vector>
  </HeadingPairs>
  <TitlesOfParts>
    <vt:vector size="3" baseType="lpstr">
      <vt:lpstr>Χαρτί</vt:lpstr>
      <vt:lpstr>Διαφάνεια 1</vt:lpstr>
      <vt:lpstr>Γράψτε τίτλο (bold γράμματα, μέγεθος 36 &amp; χρώμα)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USER1</dc:creator>
  <cp:lastModifiedBy>USER1</cp:lastModifiedBy>
  <cp:revision>7</cp:revision>
  <dcterms:created xsi:type="dcterms:W3CDTF">2016-06-11T11:58:38Z</dcterms:created>
  <dcterms:modified xsi:type="dcterms:W3CDTF">2018-06-03T22:47:18Z</dcterms:modified>
</cp:coreProperties>
</file>