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9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94" autoAdjust="0"/>
    <p:restoredTop sz="94660"/>
  </p:normalViewPr>
  <p:slideViewPr>
    <p:cSldViewPr>
      <p:cViewPr varScale="1">
        <p:scale>
          <a:sx n="64" d="100"/>
          <a:sy n="64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434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E585C7D-942E-408C-8A79-385B25F4FA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1A7EF-CDE2-42F8-BA3A-AECBD50FBE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9C8C-AE5C-41E7-9095-FDA18A2361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3FE2A-9499-46A2-88BC-35482E2415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926A-E836-4C8E-B993-FE499523C8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C661E-87FC-4B8B-8AEA-31B2F6E4E4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16C57-C9AA-404A-80C5-568F27CDBA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9196B-54D4-4DBC-BA6A-5BF975D8DE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B785-E36C-49D6-9487-403C589427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13B18-3B7E-4041-BACA-BD214D6F2A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D1E68-1BA4-4D02-BEC8-850EE48710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31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1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31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32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332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642821-AD79-4AAB-AA9C-5CD3CC0D97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3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33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28;&#961;&#974;&#964;&#951;.m4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8;&#941;&#954;&#945;&#964;&#951;.m4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9;&#957;&#964;&#941;&#954;&#945;&#964;&#951;.m4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8;&#969;&#948;&#941;&#954;&#945;&#964;&#951;.m4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64;&#941;&#955;&#959;&#962;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16;&#949;&#973;&#964;&#949;&#961;&#951;%20&#948;&#953;&#945;&#966;&#940;&#957;&#949;&#953;&#945;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32;&#961;&#943;&#964;&#951;%20&#948;&#953;&#945;&#966;&#940;&#957;&#949;&#953;&#945;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64;&#941;&#964;&#945;&#961;&#964;&#951;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60;&#941;&#956;&#960;&#964;&#951;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1;&#954;&#964;&#951;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1;&#946;&#948;&#959;&#956;&#951;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72;&#947;&#948;&#959;&#951;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919;&#967;&#959;&#947;&#961;&#945;&#966;&#942;&#963;&#949;&#953;&#962;\&#941;&#957;&#945;&#964;&#951;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Το διαδίκτυο που θέλουμε !</a:t>
            </a:r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/>
          </a:p>
          <a:p>
            <a:pPr>
              <a:buFont typeface="Wingdings" pitchFamily="2" charset="2"/>
              <a:buNone/>
            </a:pPr>
            <a:endParaRPr lang="el-GR" smtClean="0"/>
          </a:p>
          <a:p>
            <a:pPr>
              <a:buFont typeface="Wingdings" pitchFamily="2" charset="2"/>
              <a:buNone/>
            </a:pPr>
            <a:r>
              <a:rPr lang="el-GR" smtClean="0"/>
              <a:t>                   Στ΄τάξη 8</a:t>
            </a:r>
            <a:r>
              <a:rPr lang="el-GR" baseline="30000" smtClean="0"/>
              <a:t>ου</a:t>
            </a:r>
            <a:r>
              <a:rPr lang="el-GR" smtClean="0"/>
              <a:t> Δημοτικού Σχολείου</a:t>
            </a:r>
          </a:p>
          <a:p>
            <a:pPr>
              <a:buFont typeface="Wingdings" pitchFamily="2" charset="2"/>
              <a:buNone/>
            </a:pPr>
            <a:r>
              <a:rPr lang="el-GR" smtClean="0"/>
              <a:t>                   Κιλκίς</a:t>
            </a:r>
          </a:p>
          <a:p>
            <a:pPr>
              <a:buFont typeface="Wingdings" pitchFamily="2" charset="2"/>
              <a:buNone/>
            </a:pPr>
            <a:r>
              <a:rPr lang="el-GR" smtClean="0"/>
              <a:t>                  Δημοτικό Σχολείο Μύτικα Αιτωλ/νίας</a:t>
            </a:r>
          </a:p>
          <a:p>
            <a:pPr>
              <a:buFont typeface="Wingdings" pitchFamily="2" charset="2"/>
              <a:buNone/>
            </a:pPr>
            <a:r>
              <a:rPr lang="el-GR" smtClean="0"/>
              <a:t>                         </a:t>
            </a:r>
          </a:p>
        </p:txBody>
      </p:sp>
      <p:pic>
        <p:nvPicPr>
          <p:cNvPr id="4" name="Πρώ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μπορούμε να πούμε την άποψή μας ελεύθερα, αλλά με σεβασμό στους άλλους</a:t>
            </a:r>
          </a:p>
        </p:txBody>
      </p:sp>
      <p:pic>
        <p:nvPicPr>
          <p:cNvPr id="3" name="δέκα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νιώθουμε ότι κανείς δεν μπορεί να μας κάνει κακό.</a:t>
            </a:r>
          </a:p>
        </p:txBody>
      </p:sp>
      <p:pic>
        <p:nvPicPr>
          <p:cNvPr id="3" name="εντέκα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Θέλουμε δηλαδή ένα διαδίκτυο στο οποίο να νιώθουμε ασφαλείς</a:t>
            </a:r>
          </a:p>
        </p:txBody>
      </p:sp>
      <p:pic>
        <p:nvPicPr>
          <p:cNvPr id="3" name="δωδέκα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5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4827588"/>
          </a:xfrm>
        </p:spPr>
        <p:txBody>
          <a:bodyPr/>
          <a:lstStyle/>
          <a:p>
            <a:pPr eaLnBrk="1" hangingPunct="1"/>
            <a:r>
              <a:rPr lang="el-GR" smtClean="0"/>
              <a:t>Στ΄ τάξη 8</a:t>
            </a:r>
            <a:r>
              <a:rPr lang="el-GR" baseline="30000" smtClean="0"/>
              <a:t>ου</a:t>
            </a:r>
            <a:r>
              <a:rPr lang="el-GR" smtClean="0"/>
              <a:t> Δημοτικού σχολείου Κιλκίς</a:t>
            </a:r>
            <a:br>
              <a:rPr lang="el-GR" smtClean="0"/>
            </a:br>
            <a:r>
              <a:rPr lang="el-GR" smtClean="0"/>
              <a:t>Δημοτικό Σχολείο Μύτικα Αιτωλ/νίας</a:t>
            </a:r>
          </a:p>
        </p:txBody>
      </p:sp>
      <p:pic>
        <p:nvPicPr>
          <p:cNvPr id="4" name="τέλος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532313" y="4071938"/>
            <a:ext cx="304800" cy="3048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smtClean="0"/>
              <a:t>Κείμενα Στ’ τάξης  8</a:t>
            </a:r>
            <a:r>
              <a:rPr lang="el-GR" baseline="30000" smtClean="0"/>
              <a:t>ου</a:t>
            </a:r>
            <a:r>
              <a:rPr lang="el-GR" smtClean="0"/>
              <a:t> Δημοτικού Σχολείου Κιλκίς</a:t>
            </a:r>
          </a:p>
          <a:p>
            <a:pPr>
              <a:buFont typeface="Wingdings" pitchFamily="2" charset="2"/>
              <a:buNone/>
            </a:pPr>
            <a:r>
              <a:rPr lang="el-GR" smtClean="0"/>
              <a:t>Ακούγονται οι μαθητές του Δημοτικού Σχολείου Μύτικα Αιτωλ/νίας</a:t>
            </a:r>
          </a:p>
          <a:p>
            <a:pPr>
              <a:buFont typeface="Wingdings" pitchFamily="2" charset="2"/>
              <a:buNone/>
            </a:pPr>
            <a:endParaRPr lang="el-GR" smtClean="0"/>
          </a:p>
          <a:p>
            <a:pPr>
              <a:buFont typeface="Wingdings" pitchFamily="2" charset="2"/>
              <a:buNone/>
            </a:pPr>
            <a:endParaRPr lang="el-GR" smtClean="0"/>
          </a:p>
        </p:txBody>
      </p:sp>
      <p:pic>
        <p:nvPicPr>
          <p:cNvPr id="4" name="Δεύτερη διαφάνεια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Τι διαδίκτυο θέλουμε;</a:t>
            </a:r>
          </a:p>
        </p:txBody>
      </p:sp>
      <p:pic>
        <p:nvPicPr>
          <p:cNvPr id="4" name="Τρίτη διαφάνεια.m4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532313" y="4071938"/>
            <a:ext cx="304800" cy="30480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mtClean="0"/>
              <a:t>Θέλουμε να παίρνουμε αξιόπιστες πληροφορίες</a:t>
            </a:r>
          </a:p>
        </p:txBody>
      </p:sp>
      <p:pic>
        <p:nvPicPr>
          <p:cNvPr id="3" name="τέταρ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mtClean="0"/>
              <a:t>Να μαθαίνουμε ειδήσεις και πληροφορίες για τις εργασίες μας.</a:t>
            </a:r>
          </a:p>
        </p:txBody>
      </p:sp>
      <p:pic>
        <p:nvPicPr>
          <p:cNvPr id="3" name="πέμπ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επικοινωνούμε με ασφάλεια με τους φίλους μας.</a:t>
            </a:r>
          </a:p>
        </p:txBody>
      </p:sp>
      <p:pic>
        <p:nvPicPr>
          <p:cNvPr id="3" name="έκ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8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παίζουμε παιχνίδια με ασφάλεια </a:t>
            </a:r>
          </a:p>
        </p:txBody>
      </p:sp>
      <p:pic>
        <p:nvPicPr>
          <p:cNvPr id="3" name="έβδομ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3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l-GR" smtClean="0"/>
              <a:t>Να δημιουργούμε δικό μας υλικό.</a:t>
            </a:r>
          </a:p>
        </p:txBody>
      </p:sp>
      <p:pic>
        <p:nvPicPr>
          <p:cNvPr id="3" name="όγδο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Να μπορούμε να παρακολουθούμε βίντεο με μουσική και κατασκευές</a:t>
            </a:r>
          </a:p>
        </p:txBody>
      </p:sp>
      <p:pic>
        <p:nvPicPr>
          <p:cNvPr id="3" name="ένατη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Κάψουλες">
  <a:themeElements>
    <a:clrScheme name="Κάψουλες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Κάψουλες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άψουλες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άψουλες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άψουλες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65</TotalTime>
  <Words>125</Words>
  <Application>Microsoft Office PowerPoint</Application>
  <PresentationFormat>Προβολή στην οθόνη (4:3)</PresentationFormat>
  <Paragraphs>20</Paragraphs>
  <Slides>13</Slides>
  <Notes>0</Notes>
  <HiddenSlides>0</HiddenSlides>
  <MMClips>13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Wingdings</vt:lpstr>
      <vt:lpstr>Calibri</vt:lpstr>
      <vt:lpstr>Times New Roman</vt:lpstr>
      <vt:lpstr>Κάψουλες</vt:lpstr>
      <vt:lpstr>Το διαδίκτυο που θέλουμε !</vt:lpstr>
      <vt:lpstr>Διαφάνεια 2</vt:lpstr>
      <vt:lpstr>Τι διαδίκτυο θέλουμε;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Στ΄ τάξη 8ου Δημοτικού σχολείου Κιλκίς Δημοτικό Σχολείο Μύτικα Αιτωλ/νίας</vt:lpstr>
    </vt:vector>
  </TitlesOfParts>
  <Company>XP Users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διαδίκτυο που θα θέλαμε</dc:title>
  <dc:creator>user</dc:creator>
  <cp:lastModifiedBy>admin</cp:lastModifiedBy>
  <cp:revision>9</cp:revision>
  <dcterms:created xsi:type="dcterms:W3CDTF">2017-05-09T08:31:09Z</dcterms:created>
  <dcterms:modified xsi:type="dcterms:W3CDTF">2017-05-30T12:07:42Z</dcterms:modified>
</cp:coreProperties>
</file>