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5" r:id="rId4"/>
    <p:sldId id="260" r:id="rId5"/>
    <p:sldId id="258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068559-8259-4056-9486-2F6527D0D1DF}" type="datetimeFigureOut">
              <a:rPr lang="el-GR" smtClean="0"/>
              <a:t>16/6/2017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F7E09-A1D0-4C89-8D76-54F53EDE27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1914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C812-748D-4773-A5F3-E1CC876650B3}" type="datetime1">
              <a:rPr lang="el-GR" smtClean="0"/>
              <a:t>16/6/2017</a:t>
            </a:fld>
            <a:endParaRPr lang="el-G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D3B685-56AB-49D4-BF17-330C47889015}" type="slidenum">
              <a:rPr lang="el-GR" smtClean="0"/>
              <a:t>‹#›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l-GR" smtClean="0"/>
              <a:t>6ο Δημοτικό</a:t>
            </a:r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663E-78D8-48C3-AC28-24D222D6C762}" type="datetime1">
              <a:rPr lang="el-GR" smtClean="0"/>
              <a:t>16/6/2017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6ο Δημοτικό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B685-56AB-49D4-BF17-330C4788901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3F76C-E33A-407E-AD17-14FC4C4C037E}" type="datetime1">
              <a:rPr lang="el-GR" smtClean="0"/>
              <a:t>16/6/2017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6ο Δημοτικό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B685-56AB-49D4-BF17-330C4788901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3950E-AE5D-4CDE-B2F2-A38657AF35AA}" type="datetime1">
              <a:rPr lang="el-GR" smtClean="0"/>
              <a:t>16/6/2017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6ο Δημοτικό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B685-56AB-49D4-BF17-330C4788901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76AC-8566-4D15-A916-FC5817F432B8}" type="datetime1">
              <a:rPr lang="el-GR" smtClean="0"/>
              <a:t>16/6/2017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6ο Δημοτικό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B685-56AB-49D4-BF17-330C47889015}" type="slidenum">
              <a:rPr lang="el-GR" smtClean="0"/>
              <a:t>‹#›</a:t>
            </a:fld>
            <a:endParaRPr lang="el-G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90B7-CF9F-4D94-B26E-798705210A43}" type="datetime1">
              <a:rPr lang="el-GR" smtClean="0"/>
              <a:t>16/6/2017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6ο Δημοτικό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B685-56AB-49D4-BF17-330C47889015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30271-35C0-40E3-B1EE-D33E4BA68AD3}" type="datetime1">
              <a:rPr lang="el-GR" smtClean="0"/>
              <a:t>16/6/2017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6ο Δημοτικό</a:t>
            </a: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B685-56AB-49D4-BF17-330C47889015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ED989-397D-4E58-B77A-DB36ED811C99}" type="datetime1">
              <a:rPr lang="el-GR" smtClean="0"/>
              <a:t>16/6/2017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6ο Δημοτικό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B685-56AB-49D4-BF17-330C4788901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098C-E892-478C-96D2-0113C6CEF0EA}" type="datetime1">
              <a:rPr lang="el-GR" smtClean="0"/>
              <a:t>16/6/2017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6ο Δημοτικό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B685-56AB-49D4-BF17-330C4788901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772E-8A3C-4BB0-86F1-432E62260D0B}" type="datetime1">
              <a:rPr lang="el-GR" smtClean="0"/>
              <a:t>16/6/2017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6ο Δημοτικό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B685-56AB-49D4-BF17-330C4788901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EA7C2-29BF-4A1D-B063-E214258B171E}" type="datetime1">
              <a:rPr lang="el-GR" smtClean="0"/>
              <a:t>16/6/2017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6ο Δημοτικό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B685-56AB-49D4-BF17-330C4788901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6325047-6A93-4255-9051-34F1CDB15C69}" type="datetime1">
              <a:rPr lang="el-GR" smtClean="0"/>
              <a:t>16/6/2017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l-GR" smtClean="0"/>
              <a:t>6ο Δημοτικό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2D3B685-56AB-49D4-BF17-330C47889015}" type="slidenum">
              <a:rPr lang="el-GR" smtClean="0"/>
              <a:t>‹#›</a:t>
            </a:fld>
            <a:endParaRPr lang="el-G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sldNum="0"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0604" y="2708920"/>
            <a:ext cx="7772400" cy="2880320"/>
          </a:xfrm>
        </p:spPr>
        <p:txBody>
          <a:bodyPr/>
          <a:lstStyle/>
          <a:p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/>
              <a:t/>
            </a:r>
            <a:br>
              <a:rPr lang="el-GR" sz="4400" dirty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/>
              <a:t/>
            </a:r>
            <a:br>
              <a:rPr lang="el-GR" sz="4400" dirty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u="sng" dirty="0" smtClean="0">
                <a:solidFill>
                  <a:schemeClr val="tx2">
                    <a:lumMod val="75000"/>
                  </a:schemeClr>
                </a:solidFill>
              </a:rPr>
              <a:t>Ας διαγράψουμε (</a:t>
            </a:r>
            <a:r>
              <a:rPr lang="en-US" sz="4400" u="sng" dirty="0" smtClean="0">
                <a:solidFill>
                  <a:schemeClr val="tx2">
                    <a:lumMod val="75000"/>
                  </a:schemeClr>
                </a:solidFill>
              </a:rPr>
              <a:t>delete) </a:t>
            </a:r>
            <a:r>
              <a:rPr lang="el-GR" sz="4400" u="sng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l-GR" sz="4400" u="sng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sz="4400" u="sng" dirty="0" smtClean="0">
                <a:solidFill>
                  <a:schemeClr val="tx2">
                    <a:lumMod val="75000"/>
                  </a:schemeClr>
                </a:solidFill>
              </a:rPr>
              <a:t>τον φόβο </a:t>
            </a:r>
            <a:br>
              <a:rPr lang="el-GR" sz="4400" u="sng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sz="4400" u="sng" dirty="0" smtClean="0">
                <a:solidFill>
                  <a:schemeClr val="tx2">
                    <a:lumMod val="75000"/>
                  </a:schemeClr>
                </a:solidFill>
              </a:rPr>
              <a:t>για το διαδίκτυο</a:t>
            </a:r>
            <a:endParaRPr lang="el-GR" sz="4400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l-GR" smtClean="0"/>
              <a:t>6ο Δημοτικό</a:t>
            </a:r>
            <a:endParaRPr lang="el-G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7848872" cy="2342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8809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709120"/>
          </a:xfrm>
        </p:spPr>
        <p:txBody>
          <a:bodyPr>
            <a:normAutofit lnSpcReduction="10000"/>
          </a:bodyPr>
          <a:lstStyle/>
          <a:p>
            <a:endParaRPr lang="el-GR" dirty="0"/>
          </a:p>
          <a:p>
            <a:pPr algn="just"/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Έγινε ενημέρωση των μαθητών 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για τον ηλεκτρονικό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εκφοβισμό μέσα από συζήτηση μέσα στην τάξη, αλλά και με την προβολή 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σχετικών βίντεο.</a:t>
            </a:r>
          </a:p>
          <a:p>
            <a:pPr marL="0" indent="0" algn="just">
              <a:buNone/>
            </a:pPr>
            <a:endParaRPr lang="el-GR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Επισκεφθήκαμε 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ιστοσελίδες, ενημερωθήκαμε,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και 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πληροφορηθήκαμε τι πρέπει να κάνουμε σε προληπτικό επίπεδο για να μην πέσουμε θύματα ορισμένων επιτήδειων. </a:t>
            </a:r>
            <a:endParaRPr lang="el-GR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l-GR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Τέλος ψάξαμε και καταλήξαμε σε ποιες μορφές συναντάμε τον ψηφιακό εκφοβισμό.  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6ο Δημοτικό</a:t>
            </a:r>
            <a:endParaRPr lang="el-G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506" y="188640"/>
            <a:ext cx="7416824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772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r>
              <a:rPr lang="el-GR" sz="3200" dirty="0">
                <a:solidFill>
                  <a:schemeClr val="accent3">
                    <a:lumMod val="75000"/>
                  </a:schemeClr>
                </a:solidFill>
                <a:effectLst/>
              </a:rPr>
              <a:t>Tι ακριβώς περιλαμβάνει </a:t>
            </a:r>
            <a:r>
              <a:rPr lang="el-GR" sz="3200" dirty="0" smtClean="0">
                <a:solidFill>
                  <a:schemeClr val="accent3">
                    <a:lumMod val="75000"/>
                  </a:schemeClr>
                </a:solidFill>
                <a:effectLst/>
              </a:rPr>
              <a:t/>
            </a:r>
            <a:br>
              <a:rPr lang="el-GR" sz="3200" dirty="0" smtClean="0">
                <a:solidFill>
                  <a:schemeClr val="accent3">
                    <a:lumMod val="75000"/>
                  </a:schemeClr>
                </a:solidFill>
                <a:effectLst/>
              </a:rPr>
            </a:br>
            <a:r>
              <a:rPr lang="el-GR" sz="3200" dirty="0" smtClean="0">
                <a:solidFill>
                  <a:schemeClr val="accent3">
                    <a:lumMod val="75000"/>
                  </a:schemeClr>
                </a:solidFill>
                <a:effectLst/>
              </a:rPr>
              <a:t>ο </a:t>
            </a:r>
            <a:r>
              <a:rPr lang="el-GR" sz="3200" dirty="0">
                <a:solidFill>
                  <a:schemeClr val="accent3">
                    <a:lumMod val="75000"/>
                  </a:schemeClr>
                </a:solidFill>
                <a:effectLst/>
              </a:rPr>
              <a:t>Διαδικτυακός Εκφοβισμός;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556792"/>
            <a:ext cx="8496944" cy="5157192"/>
          </a:xfrm>
        </p:spPr>
        <p:txBody>
          <a:bodyPr>
            <a:normAutofit fontScale="70000" lnSpcReduction="20000"/>
          </a:bodyPr>
          <a:lstStyle/>
          <a:p>
            <a:r>
              <a:rPr lang="el-GR" sz="2600" dirty="0">
                <a:solidFill>
                  <a:schemeClr val="accent1">
                    <a:lumMod val="75000"/>
                  </a:schemeClr>
                </a:solidFill>
              </a:rPr>
              <a:t>- αποστολή κειμένων, e-</a:t>
            </a:r>
            <a:r>
              <a:rPr lang="el-GR" sz="2600" dirty="0" err="1">
                <a:solidFill>
                  <a:schemeClr val="accent1">
                    <a:lumMod val="75000"/>
                  </a:schemeClr>
                </a:solidFill>
              </a:rPr>
              <a:t>mail</a:t>
            </a:r>
            <a:r>
              <a:rPr lang="el-GR" sz="2600" dirty="0">
                <a:solidFill>
                  <a:schemeClr val="accent1">
                    <a:lumMod val="75000"/>
                  </a:schemeClr>
                </a:solidFill>
              </a:rPr>
              <a:t>, ή άμεσων μηνυμάτων με κακόβουλο ή/και προσβλητικό, για το όνομα ή/και την ταυτότητα του λήπτη, περιεχόμενο</a:t>
            </a:r>
          </a:p>
          <a:p>
            <a:r>
              <a:rPr lang="el-GR" sz="2600" dirty="0">
                <a:solidFill>
                  <a:schemeClr val="accent1">
                    <a:lumMod val="75000"/>
                  </a:schemeClr>
                </a:solidFill>
              </a:rPr>
              <a:t>- ανάρτηση προσβλητικών για το θύμα φωτογραφιών, μαγνητοσκοπημένου (βίντεο) ή άλλου υλικού σε ιστοσελίδες, δίκτυα κοινωνικής δικτύωσης, </a:t>
            </a:r>
            <a:r>
              <a:rPr lang="el-GR" sz="2600" dirty="0" err="1">
                <a:solidFill>
                  <a:schemeClr val="accent1">
                    <a:lumMod val="75000"/>
                  </a:schemeClr>
                </a:solidFill>
              </a:rPr>
              <a:t>blogs</a:t>
            </a:r>
            <a:r>
              <a:rPr lang="el-GR" sz="26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l-GR" sz="2600" dirty="0" err="1">
                <a:solidFill>
                  <a:schemeClr val="accent1">
                    <a:lumMod val="75000"/>
                  </a:schemeClr>
                </a:solidFill>
              </a:rPr>
              <a:t>chat</a:t>
            </a:r>
            <a:r>
              <a:rPr lang="el-GR" sz="2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600" dirty="0" err="1">
                <a:solidFill>
                  <a:schemeClr val="accent1">
                    <a:lumMod val="75000"/>
                  </a:schemeClr>
                </a:solidFill>
              </a:rPr>
              <a:t>rooms</a:t>
            </a:r>
            <a:r>
              <a:rPr lang="el-GR" sz="2600" dirty="0">
                <a:solidFill>
                  <a:schemeClr val="accent1">
                    <a:lumMod val="75000"/>
                  </a:schemeClr>
                </a:solidFill>
              </a:rPr>
              <a:t>, κ.ά., όπου μέρος του πληθυσμού έχει πρόσβαση</a:t>
            </a:r>
          </a:p>
          <a:p>
            <a:r>
              <a:rPr lang="el-GR" sz="2600" dirty="0">
                <a:solidFill>
                  <a:schemeClr val="accent1">
                    <a:lumMod val="75000"/>
                  </a:schemeClr>
                </a:solidFill>
              </a:rPr>
              <a:t>- διαδικτυακή παρακολούθηση των αναρτήσεων του θύματος με σύγχρονη ή ασύγχρονη ανάρτηση εχθρικών σχολίων ή μηνυμάτων</a:t>
            </a:r>
          </a:p>
          <a:p>
            <a:r>
              <a:rPr lang="el-GR" sz="2600" dirty="0">
                <a:solidFill>
                  <a:schemeClr val="accent1">
                    <a:lumMod val="75000"/>
                  </a:schemeClr>
                </a:solidFill>
              </a:rPr>
              <a:t>- ανακοίνωση, διανομή ή/και αποστολή σε τρίτους προσωπικών ή εμπιστευτικών μηνυμάτων, βίντεο ή φωτογραφιών</a:t>
            </a:r>
          </a:p>
          <a:p>
            <a:r>
              <a:rPr lang="el-GR" sz="2600" dirty="0">
                <a:solidFill>
                  <a:schemeClr val="accent1">
                    <a:lumMod val="75000"/>
                  </a:schemeClr>
                </a:solidFill>
              </a:rPr>
              <a:t>- αποκλεισμό του χρήστη από το διαδίκτυο</a:t>
            </a:r>
          </a:p>
          <a:p>
            <a:r>
              <a:rPr lang="el-GR" sz="2600" dirty="0">
                <a:solidFill>
                  <a:schemeClr val="accent1">
                    <a:lumMod val="75000"/>
                  </a:schemeClr>
                </a:solidFill>
              </a:rPr>
              <a:t>- επαναλαμβανόμενη αποστολή ηλεκτρονικών ή τηλεφωνικών μηνυμάτων</a:t>
            </a:r>
          </a:p>
          <a:p>
            <a:r>
              <a:rPr lang="el-GR" sz="2600" dirty="0">
                <a:solidFill>
                  <a:schemeClr val="accent1">
                    <a:lumMod val="75000"/>
                  </a:schemeClr>
                </a:solidFill>
              </a:rPr>
              <a:t>- δημιουργία ψεύτικων διαδικτυακών προφίλ στις σελίδες κοινωνικής δικτύωσης με σκοπό την προσβολή του ονόματος ή/και της προσωπικότητας του θύματος</a:t>
            </a:r>
          </a:p>
          <a:p>
            <a:r>
              <a:rPr lang="el-GR" sz="2600" dirty="0">
                <a:solidFill>
                  <a:schemeClr val="accent1">
                    <a:lumMod val="75000"/>
                  </a:schemeClr>
                </a:solidFill>
              </a:rPr>
              <a:t>- παραβίαση (είσοδος) στους προσωπικούς διαδικτυακούς λογαριασμούς του θύματος (διαδικτυακή παρακολούθηση)</a:t>
            </a:r>
          </a:p>
          <a:p>
            <a:r>
              <a:rPr lang="el-GR" sz="2600" dirty="0">
                <a:solidFill>
                  <a:schemeClr val="accent1">
                    <a:lumMod val="75000"/>
                  </a:schemeClr>
                </a:solidFill>
              </a:rPr>
              <a:t>- γνωστοποίηση προσωπικών πληροφοριών ή προσωπικών δεδομένων σε πολλαπλούς παραλήπτες</a:t>
            </a:r>
          </a:p>
          <a:p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6ο Δημοτικό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2715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Θέση περιεχομένου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9" y="-315416"/>
            <a:ext cx="4282935" cy="60168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6ο Δημοτικό</a:t>
            </a:r>
            <a:endParaRPr lang="el-GR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94846">
            <a:off x="5087362" y="824397"/>
            <a:ext cx="3460300" cy="485273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3" name="Εικόνα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44225">
            <a:off x="2516423" y="506146"/>
            <a:ext cx="4196425" cy="604569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0859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600200"/>
          </a:xfrm>
        </p:spPr>
        <p:txBody>
          <a:bodyPr/>
          <a:lstStyle/>
          <a:p>
            <a:pPr marL="457200" indent="-457200" algn="l"/>
            <a:r>
              <a:rPr lang="el-GR" sz="2800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Έγινε συγγραφή μηνυμάτων και </a:t>
            </a:r>
            <a:r>
              <a:rPr lang="el-GR" sz="2800" dirty="0" smtClean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με </a:t>
            </a:r>
            <a:r>
              <a:rPr lang="el-GR" sz="2800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τα μηνύματα αυτά </a:t>
            </a:r>
            <a:r>
              <a:rPr lang="el-GR" sz="2800" dirty="0" smtClean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δημιουργήσαμε </a:t>
            </a:r>
            <a:r>
              <a:rPr lang="el-GR" sz="2800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αφισούλες.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/>
            </a:r>
            <a:br>
              <a:rPr lang="el-GR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</a:br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6ο Δημοτικό</a:t>
            </a:r>
            <a:endParaRPr lang="el-GR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382084"/>
            <a:ext cx="3600400" cy="510558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32106">
            <a:off x="2250935" y="1848089"/>
            <a:ext cx="3548279" cy="50381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169072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-324544" y="52495"/>
            <a:ext cx="3456384" cy="3240360"/>
          </a:xfrm>
        </p:spPr>
        <p:txBody>
          <a:bodyPr/>
          <a:lstStyle/>
          <a:p>
            <a:pPr marL="457200" lvl="0" indent="-457200" algn="l">
              <a:lnSpc>
                <a:spcPct val="100000"/>
              </a:lnSpc>
              <a:spcBef>
                <a:spcPct val="20000"/>
              </a:spcBef>
            </a:pPr>
            <a:r>
              <a:rPr lang="el-GR" sz="3200" dirty="0" smtClean="0">
                <a:solidFill>
                  <a:srgbClr val="2F5897">
                    <a:lumMod val="75000"/>
                  </a:srgbClr>
                </a:solidFill>
                <a:effectLst/>
                <a:latin typeface="Book Antiqua" panose="02040602050305030304" pitchFamily="18" charset="0"/>
              </a:rPr>
              <a:t>    Στο τέλος προσπαθήσαμε </a:t>
            </a:r>
            <a:br>
              <a:rPr lang="el-GR" sz="3200" dirty="0" smtClean="0">
                <a:solidFill>
                  <a:srgbClr val="2F5897">
                    <a:lumMod val="75000"/>
                  </a:srgbClr>
                </a:solidFill>
                <a:effectLst/>
                <a:latin typeface="Book Antiqua" panose="02040602050305030304" pitchFamily="18" charset="0"/>
              </a:rPr>
            </a:br>
            <a:r>
              <a:rPr lang="el-GR" sz="3200" dirty="0" smtClean="0">
                <a:solidFill>
                  <a:srgbClr val="2F5897">
                    <a:lumMod val="75000"/>
                  </a:srgbClr>
                </a:solidFill>
                <a:effectLst/>
                <a:latin typeface="Book Antiqua" panose="02040602050305030304" pitchFamily="18" charset="0"/>
              </a:rPr>
              <a:t>να γράψουμε και ποιηματάκια.</a:t>
            </a:r>
            <a:r>
              <a:rPr lang="el-GR" sz="3200" dirty="0">
                <a:solidFill>
                  <a:srgbClr val="2F5897">
                    <a:lumMod val="75000"/>
                  </a:srgbClr>
                </a:solidFill>
                <a:effectLst/>
                <a:latin typeface="Book Antiqua" panose="02040602050305030304" pitchFamily="18" charset="0"/>
              </a:rPr>
              <a:t/>
            </a:r>
            <a:br>
              <a:rPr lang="el-GR" sz="3200" dirty="0">
                <a:solidFill>
                  <a:srgbClr val="2F5897">
                    <a:lumMod val="75000"/>
                  </a:srgbClr>
                </a:solidFill>
                <a:effectLst/>
                <a:latin typeface="Book Antiqua" panose="02040602050305030304" pitchFamily="18" charset="0"/>
              </a:rPr>
            </a:br>
            <a:endParaRPr lang="el-GR" sz="3200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6ο Δημοτικό</a:t>
            </a:r>
            <a:endParaRPr lang="el-GR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0872"/>
            <a:ext cx="6188928" cy="6827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69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979712" y="188640"/>
            <a:ext cx="6192688" cy="648072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l-GR" sz="38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ΌΧΙ ΣΤΟΝ ΕΚΦΟΒΙΣΜΟ</a:t>
            </a:r>
          </a:p>
          <a:p>
            <a:endParaRPr lang="el-GR" dirty="0"/>
          </a:p>
          <a:p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Εκατοντάδες είναι τα παιδιά,</a:t>
            </a:r>
          </a:p>
          <a:p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που πόνο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ζούνε καθημερινά.</a:t>
            </a:r>
          </a:p>
          <a:p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Τα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θύματα του 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εκφοβισμού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,</a:t>
            </a:r>
          </a:p>
          <a:p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γύρω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μας βρίσκονται παντού.</a:t>
            </a:r>
          </a:p>
          <a:p>
            <a:endParaRPr lang="el-GR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Πολλές φορές δεν μας μιλάνε</a:t>
            </a:r>
          </a:p>
          <a:p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Ούτε και μας απαντάνε,</a:t>
            </a:r>
          </a:p>
          <a:p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Γιατί φοβούνται ότι 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κι εμείς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θα τους βαράμε.</a:t>
            </a:r>
          </a:p>
          <a:p>
            <a:endParaRPr lang="el-GR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Με 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μπουνιές απ’ την οθόνη, και από το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pc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κλοτσιές</a:t>
            </a:r>
          </a:p>
          <a:p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Με </a:t>
            </a:r>
            <a:r>
              <a:rPr lang="el-GR" b="1" dirty="0" err="1" smtClean="0">
                <a:solidFill>
                  <a:schemeClr val="tx2">
                    <a:lumMod val="75000"/>
                  </a:schemeClr>
                </a:solidFill>
              </a:rPr>
              <a:t>ιντερνετικές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βρισιές, </a:t>
            </a:r>
            <a:endParaRPr lang="el-GR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οι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νταήδες οι κακομαθημένοι </a:t>
            </a:r>
            <a:endParaRPr lang="el-GR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την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ψυχή 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την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πληγώνουν την καημένη.</a:t>
            </a:r>
          </a:p>
          <a:p>
            <a:endParaRPr lang="el-GR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Για αυτό κι εμείς λέμε</a:t>
            </a:r>
          </a:p>
          <a:p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Όχι στη βία ούτε στη φοβία</a:t>
            </a:r>
          </a:p>
          <a:p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μα ναι στη φιλία.</a:t>
            </a:r>
          </a:p>
          <a:p>
            <a:endParaRPr lang="el-GR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Κι εάν τους νταήδες δεν τους καίγεται καρφί,</a:t>
            </a:r>
          </a:p>
          <a:p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βάλε πορεία προς την κυρία,</a:t>
            </a:r>
          </a:p>
          <a:p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γιατί ήρθε η ώρα για μία τιμωρία.</a:t>
            </a:r>
          </a:p>
          <a:p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6ο Δημοτικό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4253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1600200"/>
          </a:xfrm>
        </p:spPr>
        <p:txBody>
          <a:bodyPr/>
          <a:lstStyle/>
          <a:p>
            <a:r>
              <a:rPr lang="el-GR" dirty="0" smtClean="0"/>
              <a:t>Ελπίζουμε </a:t>
            </a:r>
            <a:br>
              <a:rPr lang="el-GR" dirty="0" smtClean="0"/>
            </a:br>
            <a:r>
              <a:rPr lang="el-GR" dirty="0" smtClean="0"/>
              <a:t>του χρόνου </a:t>
            </a:r>
            <a:br>
              <a:rPr lang="el-GR" dirty="0" smtClean="0"/>
            </a:br>
            <a:r>
              <a:rPr lang="el-GR" dirty="0" smtClean="0"/>
              <a:t>σε περισσότερες </a:t>
            </a:r>
            <a:br>
              <a:rPr lang="el-GR" dirty="0" smtClean="0"/>
            </a:br>
            <a:r>
              <a:rPr lang="el-GR" dirty="0" smtClean="0"/>
              <a:t>δράσεις</a:t>
            </a:r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6ο Δημοτικό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3155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Επιχειρηματικό">
  <a:themeElements>
    <a:clrScheme name="Επιχειρηματικό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Επιχειρηματικό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Επιχειρηματικ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122</TotalTime>
  <Words>350</Words>
  <Application>Microsoft Office PowerPoint</Application>
  <PresentationFormat>Προβολή στην οθόνη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5" baseType="lpstr">
      <vt:lpstr>Arial</vt:lpstr>
      <vt:lpstr>Book Antiqua</vt:lpstr>
      <vt:lpstr>Calibri</vt:lpstr>
      <vt:lpstr>Century Gothic</vt:lpstr>
      <vt:lpstr>Courier New</vt:lpstr>
      <vt:lpstr>Palatino Linotype</vt:lpstr>
      <vt:lpstr>Επιχειρηματικό</vt:lpstr>
      <vt:lpstr>      Ας διαγράψουμε (delete)  τον φόβο  για το διαδίκτυο</vt:lpstr>
      <vt:lpstr>Παρουσίαση του PowerPoint</vt:lpstr>
      <vt:lpstr>Tι ακριβώς περιλαμβάνει  ο Διαδικτυακός Εκφοβισμός;</vt:lpstr>
      <vt:lpstr>Παρουσίαση του PowerPoint</vt:lpstr>
      <vt:lpstr>Έγινε συγγραφή μηνυμάτων και με τα μηνύματα αυτά δημιουργήσαμε αφισούλες. </vt:lpstr>
      <vt:lpstr>    Στο τέλος προσπαθήσαμε  να γράψουμε και ποιηματάκια. </vt:lpstr>
      <vt:lpstr>Παρουσίαση του PowerPoint</vt:lpstr>
      <vt:lpstr>Ελπίζουμε  του χρόνου  σε περισσότερες  δράσεις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Nikos Tzindalis</dc:creator>
  <cp:lastModifiedBy>Paris</cp:lastModifiedBy>
  <cp:revision>14</cp:revision>
  <dcterms:created xsi:type="dcterms:W3CDTF">2017-01-05T13:33:15Z</dcterms:created>
  <dcterms:modified xsi:type="dcterms:W3CDTF">2017-06-16T09:59:07Z</dcterms:modified>
</cp:coreProperties>
</file>