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57" r:id="rId4"/>
    <p:sldId id="258" r:id="rId5"/>
    <p:sldId id="261" r:id="rId6"/>
    <p:sldId id="262" r:id="rId7"/>
    <p:sldId id="259" r:id="rId8"/>
    <p:sldId id="263" r:id="rId9"/>
    <p:sldId id="260" r:id="rId10"/>
    <p:sldId id="264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1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7072461-6A6B-4592-B3C2-99AB2458A02B}" type="datetimeFigureOut">
              <a:rPr lang="el-GR" smtClean="0"/>
              <a:pPr/>
              <a:t>18/6/2017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A719772-5D0E-43FD-804E-93DA7D61034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AUD0023-_1_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ΘΕΜΑΤΙΚΟ ΔΙΚΤΥΟ</a:t>
            </a:r>
            <a:br>
              <a:rPr lang="el-GR" dirty="0"/>
            </a:br>
            <a:r>
              <a:rPr lang="el-GR" dirty="0"/>
              <a:t>ΑΣΦΑΛΕΙΑ ΣΤΟ ΔΙΑΔΙΚΤΥΟ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ΣΥΝΕΡΓΑΣΙΑ </a:t>
            </a:r>
          </a:p>
          <a:p>
            <a:pPr>
              <a:buNone/>
            </a:pPr>
            <a:r>
              <a:rPr lang="el-GR" dirty="0"/>
              <a:t>ΔΗΜΟΤΙΚΟΥ ΣΧΟΛΕΙΟΥ ΜΥΤΙΚΑ ΑΙΤΩΛ/ΝΙΑΣ</a:t>
            </a:r>
          </a:p>
          <a:p>
            <a:pPr>
              <a:buNone/>
            </a:pPr>
            <a:r>
              <a:rPr lang="el-GR" dirty="0"/>
              <a:t> ΚΑΙ</a:t>
            </a:r>
          </a:p>
          <a:p>
            <a:pPr>
              <a:buNone/>
            </a:pPr>
            <a:r>
              <a:rPr lang="el-GR" dirty="0"/>
              <a:t> ΣΤ΄ΤΑΞΗΣ ΤΟΥ 8ου ΔΗΜΟΤΙΚΟΥ ΣΧΟΛΕΙΟΥ ΚΙΛΚΙΣ</a:t>
            </a:r>
          </a:p>
        </p:txBody>
      </p:sp>
      <p:pic>
        <p:nvPicPr>
          <p:cNvPr id="6" name="AUD0023-_1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072198" y="4643446"/>
            <a:ext cx="1295408" cy="12954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Στο </a:t>
            </a:r>
            <a:r>
              <a:rPr lang="en-US" dirty="0"/>
              <a:t>internet</a:t>
            </a:r>
            <a:r>
              <a:rPr lang="el-GR" dirty="0"/>
              <a:t> περνώ ωραία</a:t>
            </a:r>
          </a:p>
          <a:p>
            <a:pPr>
              <a:buNone/>
            </a:pPr>
            <a:r>
              <a:rPr lang="el-GR" dirty="0"/>
              <a:t>είναι μεγάλη η παρέα,</a:t>
            </a:r>
          </a:p>
          <a:p>
            <a:pPr>
              <a:buNone/>
            </a:pPr>
            <a:r>
              <a:rPr lang="el-GR" dirty="0"/>
              <a:t>όμως πρέπει να προσέχω</a:t>
            </a:r>
          </a:p>
          <a:p>
            <a:pPr>
              <a:buNone/>
            </a:pPr>
            <a:r>
              <a:rPr lang="el-GR" dirty="0"/>
              <a:t>φίλους μου ποιους θα έχω!</a:t>
            </a:r>
          </a:p>
        </p:txBody>
      </p:sp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Συνεργασία του Δημοτικού Σχολείου </a:t>
            </a:r>
            <a:r>
              <a:rPr lang="el-GR" dirty="0" err="1"/>
              <a:t>Μύτικα</a:t>
            </a:r>
            <a:r>
              <a:rPr lang="el-GR" dirty="0"/>
              <a:t> </a:t>
            </a:r>
          </a:p>
          <a:p>
            <a:pPr>
              <a:buNone/>
            </a:pPr>
            <a:r>
              <a:rPr lang="el-GR" dirty="0"/>
              <a:t>και  της </a:t>
            </a:r>
            <a:r>
              <a:rPr lang="el-GR" dirty="0" err="1"/>
              <a:t>Στ΄</a:t>
            </a:r>
            <a:r>
              <a:rPr lang="el-GR" dirty="0"/>
              <a:t> του 8</a:t>
            </a:r>
            <a:r>
              <a:rPr lang="el-GR" baseline="30000" dirty="0"/>
              <a:t>ΟΥ</a:t>
            </a:r>
            <a:r>
              <a:rPr lang="el-GR" dirty="0"/>
              <a:t> Δημοτικού Σχολείου 	Κιλκίς</a:t>
            </a:r>
          </a:p>
        </p:txBody>
      </p:sp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/>
              <a:t>ΠΟΙΗΜΑΤΑ ΤΟΥ ΔΗΜΟΤΙΚΟΥ ΣΧΟΛΕΙΟΥ ΜΥΤΙΚΑ ΑΙΤΩΛ/ΝΙΑΣ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ΑΠΑΓΓΕΛΙΑ  ΣΤ΄ΤΑΞΗΣ ΤΟΥ 8ου ΔΗΜΟΤΙΚΟΥ ΣΧΟΛΕΙΟΥ ΚΙΛΚΙΣ</a:t>
            </a:r>
          </a:p>
          <a:p>
            <a:endParaRPr lang="el-GR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7333" y="1807101"/>
            <a:ext cx="6226533" cy="452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dirty="0"/>
              <a:t>    Δε θα δώσω κωδικούς</a:t>
            </a:r>
          </a:p>
          <a:p>
            <a:pPr>
              <a:buNone/>
            </a:pPr>
            <a:r>
              <a:rPr lang="el-GR" dirty="0"/>
              <a:t>    σε αγνώστους και κακούς!</a:t>
            </a:r>
          </a:p>
          <a:p>
            <a:endParaRPr lang="el-GR" dirty="0"/>
          </a:p>
          <a:p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  </a:t>
            </a:r>
          </a:p>
          <a:p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dirty="0"/>
              <a:t>   Τον κωδικό στο μυαλό κρατώ</a:t>
            </a:r>
          </a:p>
          <a:p>
            <a:pPr>
              <a:buNone/>
            </a:pPr>
            <a:r>
              <a:rPr lang="el-GR" dirty="0"/>
              <a:t>    και ποτέ δεν θα τον πω!</a:t>
            </a: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  Μήνυμα από άγνωστο όταν δω</a:t>
            </a:r>
          </a:p>
          <a:p>
            <a:pPr>
              <a:buNone/>
            </a:pPr>
            <a:r>
              <a:rPr lang="el-GR" dirty="0"/>
              <a:t>    στον κάδο ανακύκλωσης το πετώ!</a:t>
            </a:r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endParaRPr lang="el-GR" dirty="0"/>
          </a:p>
          <a:p>
            <a:pPr>
              <a:buNone/>
            </a:pPr>
            <a:r>
              <a:rPr lang="el-GR" dirty="0"/>
              <a:t>    Μυστικό τον κωδικό</a:t>
            </a:r>
          </a:p>
          <a:p>
            <a:pPr>
              <a:buNone/>
            </a:pPr>
            <a:r>
              <a:rPr lang="el-GR" dirty="0"/>
              <a:t>    κι απαγορεύεται να τον πω!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   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   Στο </a:t>
            </a:r>
            <a:r>
              <a:rPr lang="en-US" dirty="0"/>
              <a:t>internet </a:t>
            </a:r>
            <a:r>
              <a:rPr lang="el-GR" dirty="0"/>
              <a:t>όταν μπαίνω</a:t>
            </a:r>
          </a:p>
          <a:p>
            <a:pPr>
              <a:buNone/>
            </a:pPr>
            <a:r>
              <a:rPr lang="el-GR" dirty="0"/>
              <a:t>     δε θα ξεχνώ να βγαίνω! 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     Το όνομά σου να διαγράψεις</a:t>
            </a:r>
          </a:p>
          <a:p>
            <a:pPr>
              <a:buNone/>
            </a:pPr>
            <a:r>
              <a:rPr lang="el-GR" dirty="0"/>
              <a:t>      γιατί δεν ξέρεις πού θα φτάσεις!</a:t>
            </a:r>
          </a:p>
          <a:p>
            <a:endParaRPr lang="el-GR" dirty="0"/>
          </a:p>
        </p:txBody>
      </p:sp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74</TotalTime>
  <Words>146</Words>
  <Application>Microsoft Office PowerPoint</Application>
  <PresentationFormat>Προβολή στην οθόνη (4:3)</PresentationFormat>
  <Paragraphs>52</Paragraphs>
  <Slides>11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Consolas</vt:lpstr>
      <vt:lpstr>Corbel</vt:lpstr>
      <vt:lpstr>Wingdings</vt:lpstr>
      <vt:lpstr>Wingdings 2</vt:lpstr>
      <vt:lpstr>Wingdings 3</vt:lpstr>
      <vt:lpstr>Μετρό</vt:lpstr>
      <vt:lpstr>ΘΕΜΑΤΙΚΟ ΔΙΚΤΥΟ ΑΣΦΑΛΕΙΑ ΣΤΟ ΔΙΑΔΙΚΤΥΟ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ΘΕΜΑΤΙΚΟ ΔΙΚΤΥΟ ΑΣΦΑΛΕΙΑ ΣΤΟ ΔΙΑΔΙΚΤΥΟ</dc:title>
  <dc:creator>admin</dc:creator>
  <cp:lastModifiedBy>ΑΠΟΣΤΟΛΟΣ ΠΑΡΑΣΚΕΥΑΣ</cp:lastModifiedBy>
  <cp:revision>11</cp:revision>
  <dcterms:created xsi:type="dcterms:W3CDTF">2017-05-11T12:10:12Z</dcterms:created>
  <dcterms:modified xsi:type="dcterms:W3CDTF">2017-06-18T05:55:25Z</dcterms:modified>
</cp:coreProperties>
</file>