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36ABD3-570C-4302-AE54-C625045A2D47}" type="datetimeFigureOut">
              <a:rPr lang="el-GR" smtClean="0"/>
              <a:t>22/6/2017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9A4CE8-E1DD-4F55-ACBF-F1F9616BD41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ΘΕΜΑΤΙΚΟ ΔΙΚΤΥΟ ΑΣΦΑΛΕΙΑ ΣΤΟ ΔΙΑΔΙΚΤΥΟ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Δ. Σχ. </a:t>
            </a:r>
            <a:r>
              <a:rPr lang="el-GR" dirty="0" err="1" smtClean="0"/>
              <a:t>Χρυσοπηγής</a:t>
            </a:r>
            <a:endParaRPr lang="el-GR" dirty="0" smtClean="0"/>
          </a:p>
          <a:p>
            <a:r>
              <a:rPr lang="el-GR" dirty="0" smtClean="0"/>
              <a:t>Σχ. Έτος 2016-2017</a:t>
            </a:r>
          </a:p>
          <a:p>
            <a:r>
              <a:rPr lang="el-GR" dirty="0" smtClean="0"/>
              <a:t>Ελένη </a:t>
            </a:r>
            <a:r>
              <a:rPr lang="el-GR" dirty="0" err="1" smtClean="0"/>
              <a:t>Πυρένη</a:t>
            </a:r>
            <a:endParaRPr lang="el-GR" dirty="0" smtClean="0"/>
          </a:p>
          <a:p>
            <a:r>
              <a:rPr lang="el-GR" dirty="0" smtClean="0"/>
              <a:t>ΠΕ19 - Πληροφορικής ΑΕΙ</a:t>
            </a:r>
          </a:p>
          <a:p>
            <a:endParaRPr lang="el-GR" dirty="0"/>
          </a:p>
        </p:txBody>
      </p:sp>
      <p:pic>
        <p:nvPicPr>
          <p:cNvPr id="4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640"/>
            <a:ext cx="4968552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Παρουσίαση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μαθητές της </a:t>
            </a:r>
            <a:r>
              <a:rPr lang="el-GR" dirty="0" err="1" smtClean="0"/>
              <a:t>Ε΄και</a:t>
            </a:r>
            <a:r>
              <a:rPr lang="el-GR" dirty="0" smtClean="0"/>
              <a:t> </a:t>
            </a:r>
            <a:r>
              <a:rPr lang="el-GR" dirty="0" err="1" smtClean="0"/>
              <a:t>Στ΄Δημοτικού</a:t>
            </a:r>
            <a:r>
              <a:rPr lang="el-GR" dirty="0" smtClean="0"/>
              <a:t> εργάστηκαν σε σενάρια με τίτλο: </a:t>
            </a:r>
            <a:r>
              <a:rPr lang="el-GR" b="1" i="1" dirty="0" smtClean="0"/>
              <a:t>‘’Ποτέ δεν ξέρεις σε ποιον μιλάς’’. </a:t>
            </a:r>
          </a:p>
          <a:p>
            <a:r>
              <a:rPr lang="el-GR" dirty="0" smtClean="0"/>
              <a:t>Το υλικό είναι διαμοιραζόμενο και θα το βρείτε στο παρακάτω </a:t>
            </a:r>
            <a:r>
              <a:rPr lang="en-US" dirty="0" smtClean="0"/>
              <a:t>link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   https://docs.google.com/document/d/1QFjULySmn3RLIvcMoTvSCQ-YYkMN40fX2F3NuCO6rs/edit?usp=sharing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092" t="19484" r="19559" b="2580"/>
          <a:stretch>
            <a:fillRect/>
          </a:stretch>
        </p:blipFill>
        <p:spPr bwMode="auto">
          <a:xfrm>
            <a:off x="2483768" y="260648"/>
            <a:ext cx="40324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9360" t="63957" r="19795" b="4929"/>
          <a:stretch>
            <a:fillRect/>
          </a:stretch>
        </p:blipFill>
        <p:spPr bwMode="auto">
          <a:xfrm>
            <a:off x="2555776" y="4149080"/>
            <a:ext cx="396044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17888" t="9937" r="20500" b="70188"/>
          <a:stretch>
            <a:fillRect/>
          </a:stretch>
        </p:blipFill>
        <p:spPr bwMode="auto">
          <a:xfrm>
            <a:off x="1043608" y="5445224"/>
            <a:ext cx="64807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56</Words>
  <Application>Microsoft Office PowerPoint</Application>
  <PresentationFormat>Προβολή στην οθόνη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Αστικό</vt:lpstr>
      <vt:lpstr>ΘΕΜΑΤΙΚΟ ΔΙΚΤΥΟ ΑΣΦΑΛΕΙΑ ΣΤΟ ΔΙΑΔΙΚΤΥΟ</vt:lpstr>
      <vt:lpstr>Παρουσίαση</vt:lpstr>
      <vt:lpstr>Διαφάνεια 3</vt:lpstr>
    </vt:vector>
  </TitlesOfParts>
  <Company>Goldfish_92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ΘΕΜΑΤΙΚΟ ΔΙΚΤΥΟ ΑΣΦΑΛΕΙΑ ΣΤΟ ΔΙΑΔΙΚΤΥΟ</dc:title>
  <dc:creator>padazonis</dc:creator>
  <cp:lastModifiedBy>padazonis</cp:lastModifiedBy>
  <cp:revision>2</cp:revision>
  <dcterms:created xsi:type="dcterms:W3CDTF">2017-06-22T10:36:13Z</dcterms:created>
  <dcterms:modified xsi:type="dcterms:W3CDTF">2017-06-22T10:54:02Z</dcterms:modified>
</cp:coreProperties>
</file>