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4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</p:spPr>
      </p:pic>
      <p:sp>
        <p:nvSpPr>
          <p:cNvPr id="11571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696A969-8DA3-4B9F-A191-8CFCE83B1FDA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CAF34-1D17-4BB8-BA91-BC62C94D461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30F70-655F-43AF-A21D-3EC6F1422E5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09A1BBF-FC66-45EE-ABFF-9AA544D93AC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CA341-016C-47E5-9E6E-C63E8A3AFE4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1F49A-BE2B-4D7A-B8A2-61BCBAE0DC6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831AD-80D5-4E0D-9FF1-A5FA58C3E44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54B75-CFC3-4610-94E8-DC5693C20DF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6DF2D-7F50-43BE-882B-CA1AC9C3358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6A607-EC30-4A26-93CF-EF3743284CF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7974C-D431-4EF9-B37D-B2BE0F541E1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D4A48-C89B-48F5-B512-C523D384E78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690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14691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/>
            </a:p>
          </p:txBody>
        </p:sp>
        <p:pic>
          <p:nvPicPr>
            <p:cNvPr id="114692" name="Picture 4" descr="slidemaster_med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</p:spPr>
        </p:pic>
      </p:grpSp>
      <p:sp>
        <p:nvSpPr>
          <p:cNvPr id="1146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l-GR"/>
          </a:p>
        </p:txBody>
      </p:sp>
      <p:sp>
        <p:nvSpPr>
          <p:cNvPr id="11469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l-GR"/>
          </a:p>
        </p:txBody>
      </p:sp>
      <p:sp>
        <p:nvSpPr>
          <p:cNvPr id="1146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AA485B53-3FBA-48A4-8CE5-417AD490AEBC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afetykit.net/" TargetMode="External"/><Relationship Id="rId2" Type="http://schemas.openxmlformats.org/officeDocument/2006/relationships/hyperlink" Target="http://www.saferinternet.gr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 dirty="0"/>
              <a:t>A</a:t>
            </a:r>
            <a:r>
              <a:rPr lang="el-GR" dirty="0"/>
              <a:t>ΣΦΑΛΕΙΑ ΣΤΟ </a:t>
            </a:r>
            <a:r>
              <a:rPr lang="el-GR" dirty="0" smtClean="0"/>
              <a:t>ΔΙΑΔΙΚΤΥΟ</a:t>
            </a:r>
            <a:endParaRPr lang="el-G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r>
              <a:rPr lang="el-GR" dirty="0" smtClean="0"/>
              <a:t>9</a:t>
            </a:r>
            <a:r>
              <a:rPr lang="el-GR" baseline="30000" dirty="0" smtClean="0"/>
              <a:t>ο</a:t>
            </a:r>
            <a:r>
              <a:rPr lang="el-GR" dirty="0" smtClean="0"/>
              <a:t> Δ.Σ. ΑΙΓΙΟΥ - </a:t>
            </a:r>
            <a:r>
              <a:rPr lang="el-GR" dirty="0" smtClean="0"/>
              <a:t>ΤΑΞΗ </a:t>
            </a:r>
            <a:r>
              <a:rPr lang="el-GR" dirty="0" smtClean="0"/>
              <a:t>Ε΄ </a:t>
            </a:r>
            <a:endParaRPr lang="el-G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20" name="Rectangle 28"/>
          <p:cNvSpPr>
            <a:spLocks noGrp="1" noChangeArrowheads="1"/>
          </p:cNvSpPr>
          <p:nvPr>
            <p:ph type="body" sz="half" idx="1"/>
          </p:nvPr>
        </p:nvSpPr>
        <p:spPr>
          <a:xfrm>
            <a:off x="2483768" y="1556792"/>
            <a:ext cx="6382072" cy="2188840"/>
          </a:xfrm>
        </p:spPr>
        <p:txBody>
          <a:bodyPr/>
          <a:lstStyle/>
          <a:p>
            <a:pPr>
              <a:buNone/>
            </a:pPr>
            <a:r>
              <a:rPr lang="el-GR" sz="3000" dirty="0" smtClean="0"/>
              <a:t>	Βεβαιώσου </a:t>
            </a:r>
            <a:r>
              <a:rPr lang="el-GR" sz="3000" dirty="0"/>
              <a:t>ότι ο </a:t>
            </a:r>
            <a:r>
              <a:rPr lang="el-GR" sz="3000" dirty="0" smtClean="0"/>
              <a:t>υπολογιστής </a:t>
            </a:r>
            <a:r>
              <a:rPr lang="el-GR" sz="3000" dirty="0"/>
              <a:t>σου έχει τείχος προστασίας και κράτα </a:t>
            </a:r>
            <a:r>
              <a:rPr lang="el-GR" sz="3000" dirty="0" smtClean="0"/>
              <a:t>το </a:t>
            </a:r>
            <a:r>
              <a:rPr lang="el-GR" sz="3000" dirty="0"/>
              <a:t>πάντα </a:t>
            </a:r>
            <a:r>
              <a:rPr lang="el-GR" sz="3000" dirty="0" smtClean="0"/>
              <a:t>ενεργοποιημένο</a:t>
            </a:r>
            <a:r>
              <a:rPr lang="el-GR" sz="3000" dirty="0"/>
              <a:t>.</a:t>
            </a:r>
          </a:p>
        </p:txBody>
      </p:sp>
      <p:pic>
        <p:nvPicPr>
          <p:cNvPr id="59422" name="Picture 30" descr="asfaleia_diadikty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95936" y="3356992"/>
            <a:ext cx="3672408" cy="3173413"/>
          </a:xfrm>
          <a:noFill/>
          <a:ln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6310064" cy="2332856"/>
          </a:xfrm>
        </p:spPr>
        <p:txBody>
          <a:bodyPr/>
          <a:lstStyle/>
          <a:p>
            <a:pPr>
              <a:buNone/>
            </a:pPr>
            <a:r>
              <a:rPr lang="el-GR" sz="3000" dirty="0" smtClean="0"/>
              <a:t>	Μην </a:t>
            </a:r>
            <a:r>
              <a:rPr lang="el-GR" sz="3000" dirty="0"/>
              <a:t>εκθέτεις προσωπικά σου </a:t>
            </a:r>
            <a:r>
              <a:rPr lang="el-GR" sz="3000" dirty="0" smtClean="0"/>
              <a:t>στοιχεία </a:t>
            </a:r>
            <a:r>
              <a:rPr lang="el-GR" sz="3000" dirty="0"/>
              <a:t>όπως το </a:t>
            </a:r>
            <a:r>
              <a:rPr lang="el-GR" sz="3000" dirty="0" smtClean="0"/>
              <a:t>όνομα, τη διεύθυνση </a:t>
            </a:r>
            <a:r>
              <a:rPr lang="el-GR" sz="3000" dirty="0"/>
              <a:t>ή το </a:t>
            </a:r>
            <a:r>
              <a:rPr lang="el-GR" sz="3000" dirty="0" smtClean="0"/>
              <a:t>τηλέφωνό </a:t>
            </a:r>
            <a:r>
              <a:rPr lang="el-GR" sz="3000" dirty="0"/>
              <a:t>σου σε δημόσιους χώρους.</a:t>
            </a:r>
          </a:p>
        </p:txBody>
      </p:sp>
      <p:pic>
        <p:nvPicPr>
          <p:cNvPr id="7" name="Picture 10" descr="eccce99642945576dda5007f5912c16b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645024"/>
            <a:ext cx="2808312" cy="273513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411760" y="2348880"/>
            <a:ext cx="6238056" cy="2332856"/>
          </a:xfrm>
        </p:spPr>
        <p:txBody>
          <a:bodyPr/>
          <a:lstStyle/>
          <a:p>
            <a:pPr>
              <a:buNone/>
            </a:pPr>
            <a:r>
              <a:rPr lang="el-GR" sz="3300" dirty="0" smtClean="0"/>
              <a:t>	Βεβαιώσου </a:t>
            </a:r>
            <a:r>
              <a:rPr lang="el-GR" sz="3300" dirty="0"/>
              <a:t>ότι η οθόνη σου είναι στο σωστό ύψος, για να μην σε πονάει ο αυχένας σου.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6166048" cy="2980928"/>
          </a:xfrm>
        </p:spPr>
        <p:txBody>
          <a:bodyPr/>
          <a:lstStyle/>
          <a:p>
            <a:pPr>
              <a:buNone/>
            </a:pPr>
            <a:r>
              <a:rPr lang="el-GR" sz="3000" dirty="0" smtClean="0"/>
              <a:t>	Μην μοιράζεσαι </a:t>
            </a:r>
            <a:r>
              <a:rPr lang="el-GR" sz="3000" dirty="0"/>
              <a:t>με ξένους φωτογραφίες του εαυτού </a:t>
            </a:r>
            <a:r>
              <a:rPr lang="el-GR" sz="3000" dirty="0" smtClean="0"/>
              <a:t>σου, των </a:t>
            </a:r>
            <a:r>
              <a:rPr lang="el-GR" sz="3000" dirty="0"/>
              <a:t>φίλων σου και της </a:t>
            </a:r>
            <a:r>
              <a:rPr lang="el-GR" sz="3000" dirty="0" smtClean="0"/>
              <a:t>οικογένειάς </a:t>
            </a:r>
            <a:r>
              <a:rPr lang="el-GR" sz="3000" dirty="0"/>
              <a:t>σου. Αν το κάνεις δεν θα μπορέσεις να </a:t>
            </a:r>
            <a:r>
              <a:rPr lang="el-GR" sz="3000" dirty="0" smtClean="0"/>
              <a:t>τις </a:t>
            </a:r>
            <a:r>
              <a:rPr lang="el-GR" sz="3000" dirty="0"/>
              <a:t>πάρεις πίσω </a:t>
            </a:r>
            <a:r>
              <a:rPr lang="el-GR" sz="3000" dirty="0" smtClean="0"/>
              <a:t>ποτέ! </a:t>
            </a:r>
            <a:endParaRPr lang="el-GR" sz="3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6166048" cy="1756792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	Μπλοκάρισε </a:t>
            </a:r>
            <a:r>
              <a:rPr lang="el-GR" dirty="0"/>
              <a:t>ενοχλητικούς ανθρώπους με τον λογαριασμό </a:t>
            </a:r>
            <a:r>
              <a:rPr lang="el-GR" dirty="0" smtClean="0"/>
              <a:t>του </a:t>
            </a:r>
            <a:r>
              <a:rPr lang="en-US" dirty="0" smtClean="0"/>
              <a:t>chat</a:t>
            </a:r>
            <a:r>
              <a:rPr lang="el-GR" dirty="0" smtClean="0"/>
              <a:t> </a:t>
            </a:r>
            <a:r>
              <a:rPr lang="el-GR" dirty="0"/>
              <a:t>σου.</a:t>
            </a:r>
          </a:p>
          <a:p>
            <a:endParaRPr lang="el-GR" dirty="0"/>
          </a:p>
        </p:txBody>
      </p:sp>
      <p:pic>
        <p:nvPicPr>
          <p:cNvPr id="7" name="Picture 6" descr="sa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429000"/>
            <a:ext cx="3889375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339752" y="1772816"/>
            <a:ext cx="6993632" cy="4437063"/>
          </a:xfrm>
        </p:spPr>
        <p:txBody>
          <a:bodyPr/>
          <a:lstStyle/>
          <a:p>
            <a:pPr>
              <a:buNone/>
            </a:pPr>
            <a:r>
              <a:rPr lang="el-GR" sz="3300" dirty="0" smtClean="0"/>
              <a:t>	Σκέψου </a:t>
            </a:r>
            <a:r>
              <a:rPr lang="el-GR" sz="3300" dirty="0"/>
              <a:t>πριν δημοσιεύσεις οτιδήποτε στο </a:t>
            </a:r>
            <a:r>
              <a:rPr lang="el-GR" sz="3300" dirty="0" smtClean="0"/>
              <a:t>διαδίκτυο!</a:t>
            </a:r>
            <a:endParaRPr lang="el-GR" sz="3300" dirty="0"/>
          </a:p>
          <a:p>
            <a:pPr>
              <a:buNone/>
            </a:pPr>
            <a:endParaRPr lang="el-GR" sz="3300" dirty="0" smtClean="0"/>
          </a:p>
          <a:p>
            <a:pPr>
              <a:buNone/>
            </a:pPr>
            <a:endParaRPr lang="el-GR" sz="3300" dirty="0"/>
          </a:p>
          <a:p>
            <a:pPr>
              <a:buNone/>
            </a:pPr>
            <a:endParaRPr lang="el-GR" sz="3300" dirty="0" smtClean="0"/>
          </a:p>
          <a:p>
            <a:pPr>
              <a:buNone/>
            </a:pPr>
            <a:endParaRPr lang="en-US" sz="2500" u="sng" dirty="0" smtClean="0"/>
          </a:p>
          <a:p>
            <a:pPr>
              <a:buNone/>
            </a:pPr>
            <a:endParaRPr lang="en-US" sz="2500" u="sng" dirty="0"/>
          </a:p>
          <a:p>
            <a:pPr>
              <a:buNone/>
            </a:pPr>
            <a:r>
              <a:rPr lang="el-GR" sz="2300" u="sng" dirty="0" smtClean="0"/>
              <a:t>Πηγή</a:t>
            </a:r>
            <a:r>
              <a:rPr lang="el-GR" sz="2300" dirty="0" smtClean="0"/>
              <a:t>: </a:t>
            </a:r>
            <a:r>
              <a:rPr lang="en-US" sz="2300" dirty="0" smtClean="0">
                <a:hlinkClick r:id="rId2"/>
              </a:rPr>
              <a:t>www.saferinternet.gr</a:t>
            </a:r>
            <a:r>
              <a:rPr lang="en-US" sz="2300" dirty="0" smtClean="0"/>
              <a:t>, </a:t>
            </a:r>
            <a:r>
              <a:rPr lang="en-US" sz="2300" dirty="0" smtClean="0">
                <a:hlinkClick r:id="rId3"/>
              </a:rPr>
              <a:t>www.esafetykit.net</a:t>
            </a:r>
            <a:r>
              <a:rPr lang="en-US" sz="2300" dirty="0" smtClean="0"/>
              <a:t> </a:t>
            </a:r>
            <a:endParaRPr lang="el-GR" sz="23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8" name="Rectangle 9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Συμβουλές για την </a:t>
            </a:r>
            <a:r>
              <a:rPr lang="en-US"/>
              <a:t>e-</a:t>
            </a:r>
            <a:r>
              <a:rPr lang="el-GR"/>
              <a:t>ασφάλεια</a:t>
            </a:r>
          </a:p>
        </p:txBody>
      </p:sp>
      <p:sp>
        <p:nvSpPr>
          <p:cNvPr id="3169" name="Rectangle 97"/>
          <p:cNvSpPr>
            <a:spLocks noGrp="1" noChangeArrowheads="1"/>
          </p:cNvSpPr>
          <p:nvPr>
            <p:ph type="body" sz="half" idx="1"/>
          </p:nvPr>
        </p:nvSpPr>
        <p:spPr>
          <a:xfrm>
            <a:off x="2627784" y="2276872"/>
            <a:ext cx="6094040" cy="28369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l-GR" dirty="0" smtClean="0"/>
              <a:t>	Μην </a:t>
            </a:r>
            <a:r>
              <a:rPr lang="el-GR" dirty="0"/>
              <a:t>πιστεύεις όλα όσα διαβάζεις στο </a:t>
            </a:r>
            <a:r>
              <a:rPr lang="el-GR" dirty="0" smtClean="0"/>
              <a:t>διαδίκτυο. Έλεγξε πολλές </a:t>
            </a:r>
            <a:r>
              <a:rPr lang="el-GR" dirty="0"/>
              <a:t>ιστοσελίδες αντί να εμπιστευθείς την πρώτη που θα επισκεφθείς.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627784" y="1052736"/>
            <a:ext cx="6094040" cy="2044824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	Όταν </a:t>
            </a:r>
            <a:r>
              <a:rPr lang="el-GR" dirty="0"/>
              <a:t>είσαι μπροστά στον υπολογιστή μην ξεχνάς να κάνεις συχνά </a:t>
            </a:r>
            <a:r>
              <a:rPr lang="el-GR" dirty="0" smtClean="0"/>
              <a:t>διαλείμματα</a:t>
            </a:r>
            <a:r>
              <a:rPr lang="el-GR" dirty="0"/>
              <a:t>.</a:t>
            </a:r>
          </a:p>
        </p:txBody>
      </p:sp>
      <p:pic>
        <p:nvPicPr>
          <p:cNvPr id="7" name="Picture 12" descr="Ανώνυμ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068960"/>
            <a:ext cx="3760787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4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2267744" y="1772816"/>
            <a:ext cx="6876256" cy="230425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l-GR" dirty="0" smtClean="0"/>
              <a:t>	Να </a:t>
            </a:r>
            <a:r>
              <a:rPr lang="el-GR" dirty="0"/>
              <a:t>ανοίγεις και να απαντάς μόνο τα </a:t>
            </a:r>
            <a:r>
              <a:rPr lang="en-US" dirty="0"/>
              <a:t>emails </a:t>
            </a:r>
            <a:r>
              <a:rPr lang="el-GR" dirty="0"/>
              <a:t>που προέρχονται από άτομα που γνωρίζεις.</a:t>
            </a:r>
          </a:p>
        </p:txBody>
      </p:sp>
      <p:sp>
        <p:nvSpPr>
          <p:cNvPr id="44047" name="AutoShape 15" descr="Αποτέλεσμα εικόνας για @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4049" name="AutoShape 17" descr="Αποτέλεσμα εικόνας για @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44051" name="Picture 19" descr="http://www.marketingdirecto.com/wp-content/uploads/2014/01/arro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789040"/>
            <a:ext cx="2381250" cy="238125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6310064" cy="2404864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	Κράτησε </a:t>
            </a:r>
            <a:r>
              <a:rPr lang="el-GR" dirty="0"/>
              <a:t>την ηλεκτρονική  σου διεύθυνση  όσο τον δυνατόν πιο ιδιωτική, μην την δημοσιεύσεις στο </a:t>
            </a:r>
            <a:r>
              <a:rPr lang="el-GR" dirty="0" smtClean="0"/>
              <a:t>διαδίκτυο.</a:t>
            </a:r>
            <a:endParaRPr lang="el-GR" dirty="0"/>
          </a:p>
          <a:p>
            <a:pPr>
              <a:buNone/>
            </a:pPr>
            <a:endParaRPr lang="el-GR" dirty="0"/>
          </a:p>
        </p:txBody>
      </p:sp>
      <p:pic>
        <p:nvPicPr>
          <p:cNvPr id="49160" name="Picture 8" descr="logo_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221088"/>
            <a:ext cx="4762500" cy="13335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339752" y="2420888"/>
            <a:ext cx="6526088" cy="218884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l-GR" dirty="0" smtClean="0"/>
              <a:t>	Μοιράσου </a:t>
            </a:r>
            <a:r>
              <a:rPr lang="el-GR" dirty="0"/>
              <a:t>τον αριθμό του κινητού σου μόνο με άτομα που γνωρίσεις και εμπιστεύεσαι.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483768" y="1772816"/>
            <a:ext cx="6526088" cy="1756792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	Απόρριψε </a:t>
            </a:r>
            <a:r>
              <a:rPr lang="el-GR" dirty="0"/>
              <a:t>την επαφή με εντελώς αγνώστους.</a:t>
            </a:r>
          </a:p>
        </p:txBody>
      </p:sp>
      <p:pic>
        <p:nvPicPr>
          <p:cNvPr id="7" name="Picture 9" descr="internet safer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79912" y="3212976"/>
            <a:ext cx="4176713" cy="3167063"/>
          </a:xfr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6310064" cy="2548880"/>
          </a:xfrm>
        </p:spPr>
        <p:txBody>
          <a:bodyPr/>
          <a:lstStyle/>
          <a:p>
            <a:r>
              <a:rPr lang="el-GR" dirty="0"/>
              <a:t>Μην ξεχνάς να αποσυνδέεις την </a:t>
            </a:r>
            <a:r>
              <a:rPr lang="en-US" dirty="0" smtClean="0"/>
              <a:t>web </a:t>
            </a:r>
            <a:r>
              <a:rPr lang="el-GR" dirty="0"/>
              <a:t>κάμερα όταν δεν την χρησιμοποιείς.</a:t>
            </a:r>
          </a:p>
        </p:txBody>
      </p:sp>
      <p:pic>
        <p:nvPicPr>
          <p:cNvPr id="55304" name="Picture 8" descr="asfale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717032"/>
            <a:ext cx="3779837" cy="252253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411760" y="1196752"/>
            <a:ext cx="6454080" cy="2116832"/>
          </a:xfrm>
        </p:spPr>
        <p:txBody>
          <a:bodyPr/>
          <a:lstStyle/>
          <a:p>
            <a:pPr>
              <a:buNone/>
            </a:pPr>
            <a:r>
              <a:rPr lang="el-GR" sz="3000" dirty="0" smtClean="0"/>
              <a:t>	Αγνόησε </a:t>
            </a:r>
            <a:r>
              <a:rPr lang="el-GR" sz="3000" dirty="0"/>
              <a:t>αυτούς που προσπαθούν να σε παρενοχλήσουν, κράτησε τα μηνύματα που σου στέλνουν και </a:t>
            </a:r>
            <a:r>
              <a:rPr lang="el-GR" sz="3000" dirty="0" smtClean="0"/>
              <a:t>δείξε τα </a:t>
            </a:r>
            <a:r>
              <a:rPr lang="el-GR" sz="3000" dirty="0"/>
              <a:t>σε κάποιον ενήλικα.</a:t>
            </a:r>
          </a:p>
        </p:txBody>
      </p:sp>
      <p:pic>
        <p:nvPicPr>
          <p:cNvPr id="57352" name="Picture 8" descr="Cyber-Bullying-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501008"/>
            <a:ext cx="3888432" cy="260595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ροσφορά">
  <a:themeElements>
    <a:clrScheme name="Προσφορά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Προσφορά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σφορά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σφορά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σφορά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σφορά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σφορά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σφορά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σφορά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σφορά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29</Words>
  <Application>Microsoft Office PowerPoint</Application>
  <PresentationFormat>Προβολή στην οθόνη (4:3)</PresentationFormat>
  <Paragraphs>23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Προσφορά</vt:lpstr>
      <vt:lpstr>AΣΦΑΛΕΙΑ ΣΤΟ ΔΙΑΔΙΚΤΥΟ</vt:lpstr>
      <vt:lpstr>Συμβουλές για την e-ασφάλεια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Γιώργος Ιωάννης Γιώργος</dc:title>
  <dc:creator>pc6</dc:creator>
  <cp:lastModifiedBy>USER1</cp:lastModifiedBy>
  <cp:revision>23</cp:revision>
  <dcterms:created xsi:type="dcterms:W3CDTF">2016-04-04T07:23:55Z</dcterms:created>
  <dcterms:modified xsi:type="dcterms:W3CDTF">2016-06-13T21:15:10Z</dcterms:modified>
</cp:coreProperties>
</file>