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B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2F2918-167C-4C95-801B-CE332E3963FB}" type="datetimeFigureOut">
              <a:rPr lang="el-GR" smtClean="0"/>
              <a:pPr/>
              <a:t>25/6/2016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207252-B55E-4A61-915F-A19D530A38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fetykit.net/" TargetMode="External"/><Relationship Id="rId2" Type="http://schemas.openxmlformats.org/officeDocument/2006/relationships/hyperlink" Target="http://www.saferinternet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920880" cy="216024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7</a:t>
            </a:r>
            <a:r>
              <a:rPr lang="el-GR" sz="2400" b="1" baseline="30000" dirty="0" smtClean="0">
                <a:solidFill>
                  <a:srgbClr val="FFC000"/>
                </a:solidFill>
              </a:rPr>
              <a:t>Η</a:t>
            </a:r>
            <a:r>
              <a:rPr lang="el-GR" sz="2400" b="1" dirty="0" smtClean="0">
                <a:solidFill>
                  <a:srgbClr val="FFC000"/>
                </a:solidFill>
              </a:rPr>
              <a:t> ΕΚΠΑΙΔΕΥΤΙΚΗ ΠΕΡΙΦΕΡΕΙΑ Π.Ε. ΑΧΑΙΑΣ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9</a:t>
            </a:r>
            <a:r>
              <a:rPr lang="el-GR" sz="2400" b="1" baseline="30000" dirty="0" smtClean="0">
                <a:solidFill>
                  <a:srgbClr val="FFC000"/>
                </a:solidFill>
              </a:rPr>
              <a:t>ο</a:t>
            </a:r>
            <a:r>
              <a:rPr lang="el-GR" sz="2400" b="1" dirty="0" smtClean="0">
                <a:solidFill>
                  <a:srgbClr val="FFC000"/>
                </a:solidFill>
              </a:rPr>
              <a:t> ΔΗΜΟΤΙΚΟ ΣΧΟΛΕΙΟ ΑΙΓΙΟΥ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ΤΑΞΕΙΣ Ε’ &amp; ΣΤ’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ΥΠ. ΕΚΠΑΙΔΕΥΤΙΚΟΣ: 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ΠΑΝΑΓΙΩΤΟΠΟΥΛΟΥ ΒΑΣΙΛΙΚΗ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2015-2016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305800" cy="244827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1" descr="logo_asfalia_sto_diadiktio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529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920880" cy="216024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7</a:t>
            </a:r>
            <a:r>
              <a:rPr lang="el-GR" sz="2400" b="1" baseline="30000" dirty="0" smtClean="0">
                <a:solidFill>
                  <a:srgbClr val="FFC000"/>
                </a:solidFill>
              </a:rPr>
              <a:t>Η</a:t>
            </a:r>
            <a:r>
              <a:rPr lang="el-GR" sz="2400" b="1" dirty="0" smtClean="0">
                <a:solidFill>
                  <a:srgbClr val="FFC000"/>
                </a:solidFill>
              </a:rPr>
              <a:t> ΕΚΠΑΙΔΕΥΤΙΚΗ ΠΕΡΙΦΕΡΕΙΑ Π.Ε. ΑΧΑΙΑΣ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9</a:t>
            </a:r>
            <a:r>
              <a:rPr lang="el-GR" sz="2400" b="1" baseline="30000" dirty="0" smtClean="0">
                <a:solidFill>
                  <a:srgbClr val="FFC000"/>
                </a:solidFill>
              </a:rPr>
              <a:t>ο</a:t>
            </a:r>
            <a:r>
              <a:rPr lang="el-GR" sz="2400" b="1" dirty="0" smtClean="0">
                <a:solidFill>
                  <a:srgbClr val="FFC000"/>
                </a:solidFill>
              </a:rPr>
              <a:t> ΔΗΜΟΤΙΚΟ ΣΧΟΛΕΙΟ ΑΙΓΙΟΥ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ΤΑΞΕΙΣ Ε’ &amp; ΣΤ’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ΥΠ. ΕΚΠΑΙΔΕΥΤΙΚΟΣ: 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ΠΑΝΑΓΙΩΤΟΠΟΥΛΟΥ ΒΑΣΙΛΙΚΗ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2015-2016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305800" cy="244827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1" descr="logo_asfalia_sto_diadiktio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529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Ε΄ ΤΑΞΗ</a:t>
            </a: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7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3200" dirty="0" smtClean="0">
                <a:latin typeface="+mj-lt"/>
              </a:rPr>
              <a:t>	</a:t>
            </a:r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Επίσκεψη ιστοσελίδων 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2"/>
              </a:rPr>
              <a:t>www.saferinternet.gr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3"/>
              </a:rPr>
              <a:t>www.esafetykit.net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C:\Users\User\Desktop\IMG_20160609_083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77526"/>
            <a:ext cx="3754360" cy="2815770"/>
          </a:xfrm>
          <a:prstGeom prst="rect">
            <a:avLst/>
          </a:prstGeom>
          <a:noFill/>
        </p:spPr>
      </p:pic>
      <p:pic>
        <p:nvPicPr>
          <p:cNvPr id="7" name="Picture 3" descr="C:\Users\User\Desktop\IMG_20160609_083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816424" cy="2862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8069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Παρακολούθηση βίντεο (Παντοπωλείο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Το Διαδίκτυο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Sheeplive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Cartoons)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esktop\IMG_20160609_082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888432" cy="2916324"/>
          </a:xfrm>
          <a:prstGeom prst="rect">
            <a:avLst/>
          </a:prstGeom>
          <a:noFill/>
        </p:spPr>
      </p:pic>
      <p:pic>
        <p:nvPicPr>
          <p:cNvPr id="6" name="Picture 4" descr="C:\Users\User\Desktop\IMG_20160609_084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47002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10379496" cy="158417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Δημιουργία «Ηλεκτρονικού Ενημερωτικού Φυλλαδίου»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και Σταυρόλεξου.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cuments\9ο ΑΙΓΙΟΥ\Ε ΤΑΞΗ ΘΕΜΑΤΙΚΟ ΔΙΚΤΥΟ ΑΣΦΑΛΕΙΑ ΣΤΟ ΔΙΑΚΙΚΤΥΟ\Ε1\PICT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856452" cy="2892339"/>
          </a:xfrm>
          <a:prstGeom prst="rect">
            <a:avLst/>
          </a:prstGeom>
          <a:noFill/>
        </p:spPr>
      </p:pic>
      <p:pic>
        <p:nvPicPr>
          <p:cNvPr id="5" name="Picture 3" descr="C:\Users\User\Documents\9ο ΑΙΓΙΟΥ\Ε ΤΑΞΗ ΘΕΜΑΤΙΚΟ ΔΙΚΤΥΟ ΑΣΦΑΛΕΙΑ ΣΤΟ ΔΙΑΚΙΚΤΥΟ\ΣΤΑΥΡΟΛΕΞΟ\IMG_20160525_13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270810"/>
            <a:ext cx="4051030" cy="296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Ενημέρωση των μαθητών της Γ΄ και της Δ΄ τάξης.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cuments\9ο ΑΙΓΙΟΥ\Ε ΤΑΞΗ ΘΕΜΑΤΙΚΟ ΔΙΚΤΥΟ ΑΣΦΑΛΕΙΑ ΣΤΟ ΔΙΑΚΙΚΤΥΟ\Ε1\ΠΑΡΟΥΣΙΑΣΗ ΣΕ Γ1+Δ1\DSC0364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163955" cy="3122966"/>
          </a:xfrm>
          <a:prstGeom prst="rect">
            <a:avLst/>
          </a:prstGeom>
          <a:noFill/>
        </p:spPr>
      </p:pic>
      <p:pic>
        <p:nvPicPr>
          <p:cNvPr id="7" name="6 - Θέση περιεχομένου" descr="DSC03685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176718"/>
            <a:ext cx="4032448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ΣΤ΄  ΤΑΞΗ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«Ηλεκτρονικός Εκφοβισμός -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Cyber Bullying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»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			   Συγγραφή 2 ιστοριών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2" descr="C:\Users\User\Documents\9ο ΑΙΓΙΟΥ\ΣΤ1\IMG_20160523_13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2271">
            <a:off x="1669440" y="2850644"/>
            <a:ext cx="2290910" cy="3054547"/>
          </a:xfrm>
          <a:prstGeom prst="rect">
            <a:avLst/>
          </a:prstGeom>
          <a:noFill/>
        </p:spPr>
      </p:pic>
      <p:pic>
        <p:nvPicPr>
          <p:cNvPr id="6" name="Picture 3" descr="C:\Users\User\Documents\9ο ΑΙΓΙΟΥ\ΣΤ2\IMG_20160523_133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4727">
            <a:off x="5249386" y="2857263"/>
            <a:ext cx="2275737" cy="303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972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6">
                    <a:lumMod val="50000"/>
                  </a:schemeClr>
                </a:solidFill>
              </a:rPr>
              <a:t>Εικονογράφηση με πρόγραμμα Ζωγραφικής.</a:t>
            </a:r>
            <a:endParaRPr lang="el-GR" sz="3200" dirty="0"/>
          </a:p>
        </p:txBody>
      </p:sp>
      <p:pic>
        <p:nvPicPr>
          <p:cNvPr id="5" name="Picture 5" descr="C:\Users\User\Documents\9ο ΑΙΓΙΟΥ\ΣΤ1\IMG_20160525_111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80" y="1556792"/>
            <a:ext cx="3624402" cy="2718303"/>
          </a:xfrm>
          <a:prstGeom prst="rect">
            <a:avLst/>
          </a:prstGeom>
          <a:noFill/>
        </p:spPr>
      </p:pic>
      <p:pic>
        <p:nvPicPr>
          <p:cNvPr id="6" name="Picture 6" descr="C:\Users\User\Documents\9ο ΑΙΓΙΟΥ\ΣΤ2\IMG_20160523_131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160606_12251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140968"/>
            <a:ext cx="4032109" cy="3024082"/>
          </a:xfrm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836712"/>
            <a:ext cx="8435280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cuments\9ο ΑΙΓΙΟΥ\ΣΤ1\IMG_20160602_135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792421" cy="2844316"/>
          </a:xfrm>
          <a:prstGeom prst="rect">
            <a:avLst/>
          </a:prstGeom>
          <a:noFill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-324544" y="692696"/>
            <a:ext cx="997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chemeClr val="accent6">
                    <a:lumMod val="50000"/>
                  </a:schemeClr>
                </a:solidFill>
              </a:rPr>
              <a:t>Ηχογράφηση με πρόγραμμα ηχογράφησης φωνής.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512168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Ψηφιοποίηση με προγράμματα Δημιουργίας ταινιών και Δημιουργίας ηλεκτρονικού βιβλίου.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3" descr="C:\Users\User\Documents\9ο ΑΙΓΙΟΥ\ΣΤ2\IMG_20160531_130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067944" cy="3050958"/>
          </a:xfrm>
          <a:prstGeom prst="rect">
            <a:avLst/>
          </a:prstGeom>
          <a:noFill/>
        </p:spPr>
      </p:pic>
      <p:pic>
        <p:nvPicPr>
          <p:cNvPr id="6" name="Picture 2" descr="C:\Users\User\Desktop\IMG_20160609_08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113</Words>
  <Application>Microsoft Office PowerPoint</Application>
  <PresentationFormat>Προβολή στην οθόνη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Χαρτί</vt:lpstr>
      <vt:lpstr>Διαφάνεια 1</vt:lpstr>
      <vt:lpstr>Ε΄ ΤΑΞΗ</vt:lpstr>
      <vt:lpstr>Παρακολούθηση βίντεο (Παντοπωλείο “Το Διαδίκτυο”, Sheeplive Cartoons)</vt:lpstr>
      <vt:lpstr>Δημιουργία «Ηλεκτρονικού Ενημερωτικού Φυλλαδίου» και Σταυρόλεξου.</vt:lpstr>
      <vt:lpstr>Ενημέρωση των μαθητών της Γ΄ και της Δ΄ τάξης.</vt:lpstr>
      <vt:lpstr>ΣΤ΄  ΤΑΞΗ</vt:lpstr>
      <vt:lpstr>Εικονογράφηση με πρόγραμμα Ζωγραφικής.</vt:lpstr>
      <vt:lpstr>Ηχογράφηση με πρόγραμμα ηχογράφησης φωνής.</vt:lpstr>
      <vt:lpstr>Ψηφιοποίηση με προγράμματα Δημιουργίας ταινιών και Δημιουργίας ηλεκτρονικού βιβλίου.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USER1</cp:lastModifiedBy>
  <cp:revision>21</cp:revision>
  <dcterms:created xsi:type="dcterms:W3CDTF">2016-06-11T11:58:38Z</dcterms:created>
  <dcterms:modified xsi:type="dcterms:W3CDTF">2016-06-25T14:35:20Z</dcterms:modified>
</cp:coreProperties>
</file>