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photoAlbum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768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Ισοσκελές τρίγωνο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- Τίτλος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28" name="27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5538AF37-936C-4501-BA75-DCCBB97A4F10}" type="datetimeFigureOut">
              <a:rPr lang="el-GR" smtClean="0"/>
              <a:t>25/2/2019</a:t>
            </a:fld>
            <a:endParaRPr lang="el-GR"/>
          </a:p>
        </p:txBody>
      </p:sp>
      <p:sp>
        <p:nvSpPr>
          <p:cNvPr id="17" name="16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l-GR"/>
          </a:p>
        </p:txBody>
      </p:sp>
      <p:sp>
        <p:nvSpPr>
          <p:cNvPr id="29" name="28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830C8961-8DEA-418F-8E80-324AE529184A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  <p:transition spd="slow" advClick="0" advTm="15000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8AF37-936C-4501-BA75-DCCBB97A4F10}" type="datetimeFigureOut">
              <a:rPr lang="el-GR" smtClean="0"/>
              <a:t>25/2/2019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C8961-8DEA-418F-8E80-324AE529184A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  <p:transition spd="slow" advClick="0" advTm="15000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8AF37-936C-4501-BA75-DCCBB97A4F10}" type="datetimeFigureOut">
              <a:rPr lang="el-GR" smtClean="0"/>
              <a:t>25/2/2019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C8961-8DEA-418F-8E80-324AE529184A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  <p:transition spd="slow" advClick="0" advTm="15000"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5538AF37-936C-4501-BA75-DCCBB97A4F10}" type="datetimeFigureOut">
              <a:rPr lang="el-GR" smtClean="0"/>
              <a:t>25/2/2019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C8961-8DEA-418F-8E80-324AE529184A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  <p:transition spd="slow" advClick="0" advTm="15000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Ορθογώνιο τρίγωνο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- Ισοσκελές τρίγωνο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5538AF37-936C-4501-BA75-DCCBB97A4F10}" type="datetimeFigureOut">
              <a:rPr lang="el-GR" smtClean="0"/>
              <a:t>25/2/2019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830C8961-8DEA-418F-8E80-324AE529184A}" type="slidenum">
              <a:rPr lang="el-GR" smtClean="0"/>
              <a:t>‹#›</a:t>
            </a:fld>
            <a:endParaRPr lang="el-GR"/>
          </a:p>
        </p:txBody>
      </p:sp>
      <p:cxnSp>
        <p:nvCxnSpPr>
          <p:cNvPr id="11" name="10 - Ευθεία γραμμή σύνδεσης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9 - Ευθεία γραμμή σύνδεσης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 advClick="0" advTm="15000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538AF37-936C-4501-BA75-DCCBB97A4F10}" type="datetimeFigureOut">
              <a:rPr lang="el-GR" smtClean="0"/>
              <a:t>25/2/2019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830C8961-8DEA-418F-8E80-324AE529184A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  <p:transition spd="slow" advClick="0" advTm="15000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Σύγκριση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5538AF37-936C-4501-BA75-DCCBB97A4F10}" type="datetimeFigureOut">
              <a:rPr lang="el-GR" smtClean="0"/>
              <a:t>25/2/2019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830C8961-8DEA-418F-8E80-324AE529184A}" type="slidenum">
              <a:rPr lang="el-GR" smtClean="0"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 advClick="0" advTm="15000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8AF37-936C-4501-BA75-DCCBB97A4F10}" type="datetimeFigureOut">
              <a:rPr lang="el-GR" smtClean="0"/>
              <a:t>25/2/2019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C8961-8DEA-418F-8E80-324AE529184A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  <p:transition spd="slow" advClick="0" advTm="15000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538AF37-936C-4501-BA75-DCCBB97A4F10}" type="datetimeFigureOut">
              <a:rPr lang="el-GR" smtClean="0"/>
              <a:t>25/2/2019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830C8961-8DEA-418F-8E80-324AE529184A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  <p:transition spd="slow" advClick="0" advTm="15000"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5538AF37-936C-4501-BA75-DCCBB97A4F10}" type="datetimeFigureOut">
              <a:rPr lang="el-GR" smtClean="0"/>
              <a:t>25/2/2019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830C8961-8DEA-418F-8E80-324AE529184A}" type="slidenum">
              <a:rPr lang="el-GR" smtClean="0"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 advClick="0" advTm="15000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5538AF37-936C-4501-BA75-DCCBB97A4F10}" type="datetimeFigureOut">
              <a:rPr lang="el-GR" smtClean="0"/>
              <a:t>25/2/2019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830C8961-8DEA-418F-8E80-324AE529184A}" type="slidenum">
              <a:rPr lang="el-GR" smtClean="0"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 advClick="0" advTm="15000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- Ορθογώνιο τρίγωνο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7 - Ευθεία γραμμή σύνδεσης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8 - Ευθεία γραμμή σύνδεσης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21 - Θέση τίτλου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3" name="1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4" name="1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5538AF37-936C-4501-BA75-DCCBB97A4F10}" type="datetimeFigureOut">
              <a:rPr lang="el-GR" smtClean="0"/>
              <a:t>25/2/2019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l-GR"/>
          </a:p>
        </p:txBody>
      </p:sp>
      <p:sp>
        <p:nvSpPr>
          <p:cNvPr id="23" name="22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830C8961-8DEA-418F-8E80-324AE529184A}" type="slidenum">
              <a:rPr lang="el-GR" smtClean="0"/>
              <a:t>‹#›</a:t>
            </a:fld>
            <a:endParaRPr lang="el-G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 advClick="0" advTm="15000">
    <p:zoom/>
  </p:transition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395536" y="692696"/>
            <a:ext cx="8062912" cy="1470025"/>
          </a:xfrm>
        </p:spPr>
        <p:txBody>
          <a:bodyPr/>
          <a:lstStyle/>
          <a:p>
            <a:pPr algn="ctr"/>
            <a:r>
              <a:rPr lang="el-GR" b="1" u="sng" dirty="0" smtClean="0"/>
              <a:t>ΑΣΦΑΛΕΙΑ ΣΤΟ ΔΙΑΔΙΚΤΥΟ</a:t>
            </a:r>
            <a:endParaRPr lang="el-GR" b="1" u="sng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539552" y="2780928"/>
            <a:ext cx="8062912" cy="3096344"/>
          </a:xfrm>
        </p:spPr>
        <p:txBody>
          <a:bodyPr>
            <a:noAutofit/>
          </a:bodyPr>
          <a:lstStyle/>
          <a:p>
            <a:pPr algn="ctr"/>
            <a:r>
              <a:rPr lang="el-GR" sz="4000" b="1" dirty="0" smtClean="0"/>
              <a:t>ΈΝΑ ΚΟΜΙΚ</a:t>
            </a:r>
          </a:p>
          <a:p>
            <a:pPr algn="ctr"/>
            <a:r>
              <a:rPr lang="el-GR" sz="2400" b="1" dirty="0" smtClean="0"/>
              <a:t> </a:t>
            </a:r>
          </a:p>
          <a:p>
            <a:pPr algn="ctr"/>
            <a:r>
              <a:rPr lang="el-GR" sz="4000" b="1" dirty="0" smtClean="0"/>
              <a:t>ΜΕ ΘΕΜΑ</a:t>
            </a:r>
          </a:p>
          <a:p>
            <a:pPr algn="ctr"/>
            <a:endParaRPr lang="el-GR" sz="2400" b="1" dirty="0" smtClean="0"/>
          </a:p>
          <a:p>
            <a:pPr algn="ctr"/>
            <a:r>
              <a:rPr lang="el-GR" sz="4000" b="1" dirty="0" smtClean="0"/>
              <a:t>ΤΑ ΠΡΟΣΩΠΙΚΑ ΔΕΔΟΜΕΝΑ</a:t>
            </a:r>
            <a:endParaRPr lang="el-GR" sz="4000" b="1" dirty="0"/>
          </a:p>
        </p:txBody>
      </p:sp>
    </p:spTree>
  </p:cSld>
  <p:clrMapOvr>
    <a:masterClrMapping/>
  </p:clrMapOvr>
  <p:transition spd="slow" advClick="0" advTm="15000"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- Εικόνα" descr="PHOTO 1.png"/>
          <p:cNvPicPr>
            <a:picLocks noGrp="1" noChangeAspect="1"/>
          </p:cNvPicPr>
          <p:nvPr isPhoto="1"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798513" y="0"/>
            <a:ext cx="7545387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 advClick="0" advTm="15000"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- Εικόνα" descr="PHOTO 2.png"/>
          <p:cNvPicPr>
            <a:picLocks noGrp="1" noChangeAspect="1"/>
          </p:cNvPicPr>
          <p:nvPr isPhoto="1"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830263" y="0"/>
            <a:ext cx="7483475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 advClick="0" advTm="15000"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- Εικόνα" descr="PHOTO 3.png"/>
          <p:cNvPicPr>
            <a:picLocks noGrp="1" noChangeAspect="1"/>
          </p:cNvPicPr>
          <p:nvPr isPhoto="1"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862013" y="0"/>
            <a:ext cx="7418387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 advClick="0" advTm="15000"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7544" y="4221088"/>
            <a:ext cx="8171912" cy="2114167"/>
          </a:xfrm>
          <a:prstGeom prst="rect">
            <a:avLst/>
          </a:prstGeom>
        </p:spPr>
      </p:pic>
      <p:sp>
        <p:nvSpPr>
          <p:cNvPr id="7" name="6 - Ορθογώνιο"/>
          <p:cNvSpPr/>
          <p:nvPr/>
        </p:nvSpPr>
        <p:spPr>
          <a:xfrm>
            <a:off x="323528" y="476672"/>
            <a:ext cx="6732933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l-GR" sz="66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ΕΝΗΜΕΡΩΣΟΥ…</a:t>
            </a:r>
            <a:endParaRPr lang="el-GR" sz="66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8" name="7 - Ορθογώνιο"/>
          <p:cNvSpPr/>
          <p:nvPr/>
        </p:nvSpPr>
        <p:spPr>
          <a:xfrm>
            <a:off x="1763688" y="2348880"/>
            <a:ext cx="7128792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l-GR" sz="66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ΖΗΤΑ ΒΟΗΘΕΙΑ…</a:t>
            </a:r>
            <a:endParaRPr lang="el-GR" sz="66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</p:spTree>
  </p:cSld>
  <p:clrMapOvr>
    <a:masterClrMapping/>
  </p:clrMapOvr>
  <p:transition spd="slow" advClick="0" advTm="15000">
    <p:zoom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Ζωντάνια">
  <a:themeElements>
    <a:clrScheme name="Ζωντάνια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Ζωντάνια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Ζωντάνια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34</TotalTime>
  <Words>16</Words>
  <Application>Microsoft Office PowerPoint</Application>
  <PresentationFormat>Προβολή στην οθόνη (4:3)</PresentationFormat>
  <Paragraphs>8</Paragraphs>
  <Slides>5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5</vt:i4>
      </vt:variant>
    </vt:vector>
  </HeadingPairs>
  <TitlesOfParts>
    <vt:vector size="6" baseType="lpstr">
      <vt:lpstr>Ζωντάνια</vt:lpstr>
      <vt:lpstr>ΑΣΦΑΛΕΙΑ ΣΤΟ ΔΙΑΔΙΚΤΥΟ</vt:lpstr>
      <vt:lpstr>Διαφάνεια 2</vt:lpstr>
      <vt:lpstr>Διαφάνεια 3</vt:lpstr>
      <vt:lpstr>Διαφάνεια 4</vt:lpstr>
      <vt:lpstr>Διαφάνεια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ΑΣΦΑΛΕΙΑ ΣΤΟ ΔΙΑΔΙΚΤΥΟ</dc:title>
  <dc:creator>User</dc:creator>
  <cp:lastModifiedBy>User</cp:lastModifiedBy>
  <cp:revision>4</cp:revision>
  <dcterms:created xsi:type="dcterms:W3CDTF">2019-02-25T19:38:28Z</dcterms:created>
  <dcterms:modified xsi:type="dcterms:W3CDTF">2019-02-25T20:12:49Z</dcterms:modified>
</cp:coreProperties>
</file>