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transition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4C51C2-255A-4A36-B1C1-7220BB628492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7F29FA-5501-4239-9F47-8DB404D63D3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913;&#931;&#934;&#913;&#923;&#917;&#921;&#913;%20&#931;&#932;&#927;%20&#916;&#921;&#913;&#916;&#922;&#932;&#933;&#927;\&#931;&#932;1\&#914;&#913;&#931;&#921;&#923;&#919;&#931;-&#915;&#921;&#913;&#925;&#925;&#919;&#931;-&#931;&#932;&#917;&#934;&#913;&#925;&#927;&#931;\Ludovico%20Einaudi%20-%20Fly%20(Intouchables%20Soundtrack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55576" y="3917032"/>
            <a:ext cx="7704856" cy="203224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ΈΝΑ ΚΟΜΙΚ ΜΕ ΘΕΜΑ </a:t>
            </a:r>
          </a:p>
          <a:p>
            <a:r>
              <a:rPr lang="el-GR" sz="3600" dirty="0" smtClean="0"/>
              <a:t>ΤΟΥΣ «ΑΓΝΩΣΤΟΥΣ» ΦΙΛΟΥΣ </a:t>
            </a:r>
          </a:p>
          <a:p>
            <a:r>
              <a:rPr lang="el-GR" sz="3600" dirty="0" smtClean="0"/>
              <a:t>ΤΩΝ ΜΕΣΩΝ ΜΑΖΙΚΗΣ ΔΙΚΤΥΩΣΗΣ</a:t>
            </a:r>
          </a:p>
          <a:p>
            <a:endParaRPr lang="el-GR" sz="3600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8032" y="1454919"/>
            <a:ext cx="7772400" cy="1470025"/>
          </a:xfrm>
        </p:spPr>
        <p:txBody>
          <a:bodyPr>
            <a:normAutofit/>
          </a:bodyPr>
          <a:lstStyle/>
          <a:p>
            <a:r>
              <a:rPr lang="el-GR" sz="5400" b="1" u="sng" dirty="0" smtClean="0">
                <a:solidFill>
                  <a:schemeClr val="bg1"/>
                </a:solidFill>
              </a:rPr>
              <a:t>ΑΣΦΑΛΕΙΑ ΣΤΟ ΔΙΑΔΙΚΤΥΟ</a:t>
            </a:r>
            <a:endParaRPr lang="el-GR" sz="5400" b="1" u="sng" dirty="0">
              <a:solidFill>
                <a:schemeClr val="bg1"/>
              </a:solidFill>
            </a:endParaRPr>
          </a:p>
        </p:txBody>
      </p:sp>
      <p:pic>
        <p:nvPicPr>
          <p:cNvPr id="4" name="Ludovico Einaudi - Fly (Intouchables Soundtrack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 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49300" y="0"/>
            <a:ext cx="7643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 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69938" y="0"/>
            <a:ext cx="7604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 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92163" y="0"/>
            <a:ext cx="7558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 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17563" y="0"/>
            <a:ext cx="7507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 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8825" y="0"/>
            <a:ext cx="7626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 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08038" y="0"/>
            <a:ext cx="7526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 isPhoto="1"/>
        </p:nvSpPr>
        <p:spPr>
          <a:xfrm>
            <a:off x="611560" y="260648"/>
            <a:ext cx="8064896" cy="633670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3600" b="1" dirty="0" smtClean="0"/>
              <a:t> </a:t>
            </a:r>
            <a:r>
              <a:rPr lang="el-GR" sz="3600" b="1" dirty="0" smtClean="0">
                <a:solidFill>
                  <a:srgbClr val="00B050"/>
                </a:solidFill>
              </a:rPr>
              <a:t>Μη δημιουργείτε λογαριασμό σε </a:t>
            </a:r>
            <a:r>
              <a:rPr lang="en-US" sz="3600" b="1" dirty="0" smtClean="0">
                <a:solidFill>
                  <a:srgbClr val="00B050"/>
                </a:solidFill>
              </a:rPr>
              <a:t>SOCIAL </a:t>
            </a:r>
            <a:r>
              <a:rPr lang="el-GR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MEDIA </a:t>
            </a:r>
            <a:r>
              <a:rPr lang="el-GR" sz="3600" b="1" dirty="0" smtClean="0">
                <a:solidFill>
                  <a:srgbClr val="00B050"/>
                </a:solidFill>
              </a:rPr>
              <a:t>όταν είστε κάτω από το επιτρεπτό όριο ηλικίας.</a:t>
            </a:r>
          </a:p>
          <a:p>
            <a:pPr algn="just"/>
            <a:endParaRPr lang="el-GR" sz="3600" b="1" dirty="0"/>
          </a:p>
          <a:p>
            <a:pPr algn="just">
              <a:buFont typeface="Arial" pitchFamily="34" charset="0"/>
              <a:buChar char="•"/>
            </a:pPr>
            <a:r>
              <a:rPr lang="el-GR" sz="3600" b="1" dirty="0" smtClean="0"/>
              <a:t> </a:t>
            </a:r>
            <a:r>
              <a:rPr lang="el-GR" sz="3600" b="1" dirty="0" smtClean="0">
                <a:solidFill>
                  <a:srgbClr val="0070C0"/>
                </a:solidFill>
              </a:rPr>
              <a:t>Μην εμπιστεύεστε κανέναν στο Διαδίκτυο και </a:t>
            </a:r>
            <a:r>
              <a:rPr lang="el-GR" sz="3600" b="1" u="sng" dirty="0" smtClean="0">
                <a:solidFill>
                  <a:srgbClr val="0070C0"/>
                </a:solidFill>
              </a:rPr>
              <a:t>ΤΙΠΟΤΑ</a:t>
            </a:r>
            <a:r>
              <a:rPr lang="el-GR" sz="3600" b="1" dirty="0" smtClean="0">
                <a:solidFill>
                  <a:srgbClr val="0070C0"/>
                </a:solidFill>
              </a:rPr>
              <a:t> από όσα σας λέει.</a:t>
            </a:r>
          </a:p>
          <a:p>
            <a:pPr algn="just"/>
            <a:endParaRPr lang="el-GR" sz="3600" b="1" dirty="0" smtClean="0"/>
          </a:p>
          <a:p>
            <a:pPr algn="just">
              <a:buFont typeface="Arial" pitchFamily="34" charset="0"/>
              <a:buChar char="•"/>
            </a:pPr>
            <a:r>
              <a:rPr lang="el-GR" sz="3600" b="1" dirty="0" smtClean="0"/>
              <a:t> </a:t>
            </a:r>
            <a:r>
              <a:rPr lang="el-GR" sz="3600" b="1" dirty="0" smtClean="0">
                <a:solidFill>
                  <a:srgbClr val="FF0000"/>
                </a:solidFill>
              </a:rPr>
              <a:t>Ζητείστε βοήθεια από τους γονείς σας ή απευθυνθείτε στην Αστυνομία.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720_575571_08b294cbcd-825b0f7568d49b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836712"/>
            <a:ext cx="8576953" cy="4824536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</TotalTime>
  <Words>57</Words>
  <Application>Microsoft Office PowerPoint</Application>
  <PresentationFormat>Προβολή στην οθόνη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Δικαιοσύνη</vt:lpstr>
      <vt:lpstr>ΑΣΦΑΛΕΙΑ ΣΤΟ ΔΙΑΔΙΚΤΥΟ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ΑΣΦΑΛΕΙΑ ΣΤΟ ΔΙΑΔΙΚΤΥΟ</dc:title>
  <dc:creator>User</dc:creator>
  <cp:lastModifiedBy>User</cp:lastModifiedBy>
  <cp:revision>12</cp:revision>
  <dcterms:created xsi:type="dcterms:W3CDTF">2019-02-25T17:07:00Z</dcterms:created>
  <dcterms:modified xsi:type="dcterms:W3CDTF">2019-02-27T16:36:16Z</dcterms:modified>
</cp:coreProperties>
</file>